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9C29-CDDC-CE4D-9295-CADE3ED84C07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CD4F-9E5F-3545-B861-EC18476A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9C29-CDDC-CE4D-9295-CADE3ED84C07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CD4F-9E5F-3545-B861-EC18476A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5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9C29-CDDC-CE4D-9295-CADE3ED84C07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CD4F-9E5F-3545-B861-EC18476A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1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9C29-CDDC-CE4D-9295-CADE3ED84C07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CD4F-9E5F-3545-B861-EC18476A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9C29-CDDC-CE4D-9295-CADE3ED84C07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CD4F-9E5F-3545-B861-EC18476A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9C29-CDDC-CE4D-9295-CADE3ED84C07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CD4F-9E5F-3545-B861-EC18476A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5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9C29-CDDC-CE4D-9295-CADE3ED84C07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CD4F-9E5F-3545-B861-EC18476A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0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9C29-CDDC-CE4D-9295-CADE3ED84C07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CD4F-9E5F-3545-B861-EC18476A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8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9C29-CDDC-CE4D-9295-CADE3ED84C07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CD4F-9E5F-3545-B861-EC18476A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2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9C29-CDDC-CE4D-9295-CADE3ED84C07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CD4F-9E5F-3545-B861-EC18476A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9C29-CDDC-CE4D-9295-CADE3ED84C07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8CD4F-9E5F-3545-B861-EC18476A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0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69C29-CDDC-CE4D-9295-CADE3ED84C07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8CD4F-9E5F-3545-B861-EC18476AE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Tools 1 Manually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1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entry, cleaning,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878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File structure</a:t>
            </a:r>
          </a:p>
          <a:p>
            <a:pPr lvl="1"/>
            <a:r>
              <a:rPr lang="en-GB" dirty="0" smtClean="0"/>
              <a:t>Data</a:t>
            </a:r>
          </a:p>
          <a:p>
            <a:pPr lvl="2"/>
            <a:r>
              <a:rPr lang="en-GB" dirty="0" smtClean="0"/>
              <a:t>Raw (from field)</a:t>
            </a:r>
          </a:p>
          <a:p>
            <a:pPr lvl="3"/>
            <a:r>
              <a:rPr lang="en-GB" dirty="0" smtClean="0"/>
              <a:t>Survey 1</a:t>
            </a:r>
          </a:p>
          <a:p>
            <a:pPr lvl="3"/>
            <a:r>
              <a:rPr lang="en-GB" dirty="0" smtClean="0"/>
              <a:t>Survey 2</a:t>
            </a:r>
          </a:p>
          <a:p>
            <a:pPr lvl="2"/>
            <a:r>
              <a:rPr lang="en-GB" dirty="0" smtClean="0"/>
              <a:t>Clean (public)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Code</a:t>
            </a:r>
          </a:p>
          <a:p>
            <a:pPr lvl="2"/>
            <a:r>
              <a:rPr lang="en-GB" dirty="0" smtClean="0"/>
              <a:t>Paper 1</a:t>
            </a:r>
          </a:p>
          <a:p>
            <a:pPr lvl="3"/>
            <a:r>
              <a:rPr lang="en-GB" dirty="0" smtClean="0"/>
              <a:t>Data/Temp</a:t>
            </a:r>
            <a:endParaRPr lang="en-GB" dirty="0"/>
          </a:p>
          <a:p>
            <a:pPr lvl="3"/>
            <a:r>
              <a:rPr lang="en-GB" dirty="0" smtClean="0"/>
              <a:t>Do-file Prep</a:t>
            </a:r>
          </a:p>
          <a:p>
            <a:pPr lvl="3"/>
            <a:r>
              <a:rPr lang="en-GB" dirty="0" smtClean="0"/>
              <a:t>Do-file Analysis</a:t>
            </a:r>
          </a:p>
          <a:p>
            <a:pPr lvl="2"/>
            <a:r>
              <a:rPr lang="en-GB" dirty="0" err="1" smtClean="0"/>
              <a:t>Etc</a:t>
            </a:r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45100" y="1825625"/>
            <a:ext cx="398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Use naming structure</a:t>
            </a:r>
          </a:p>
          <a:p>
            <a:r>
              <a:rPr lang="en-GB" dirty="0" smtClean="0"/>
              <a:t>Use notes programs</a:t>
            </a:r>
          </a:p>
          <a:p>
            <a:r>
              <a:rPr lang="en-GB" dirty="0" smtClean="0"/>
              <a:t>Use archive</a:t>
            </a:r>
          </a:p>
          <a:p>
            <a:endParaRPr lang="en-GB" dirty="0" smtClean="0"/>
          </a:p>
          <a:p>
            <a:r>
              <a:rPr lang="en-GB" dirty="0" smtClean="0"/>
              <a:t>Example</a:t>
            </a:r>
          </a:p>
          <a:p>
            <a:pPr lvl="1"/>
            <a:r>
              <a:rPr lang="en-GB" dirty="0" smtClean="0"/>
              <a:t>SL Health</a:t>
            </a:r>
          </a:p>
        </p:txBody>
      </p:sp>
    </p:spTree>
    <p:extLst>
      <p:ext uri="{BB962C8B-B14F-4D97-AF65-F5344CB8AC3E}">
        <p14:creationId xmlns:p14="http://schemas.microsoft.com/office/powerpoint/2010/main" val="19484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entry, cleaning,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Do-file</a:t>
            </a:r>
          </a:p>
          <a:p>
            <a:pPr lvl="1"/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45100" y="1825625"/>
            <a:ext cx="398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Example</a:t>
            </a:r>
          </a:p>
          <a:p>
            <a:pPr lvl="1"/>
            <a:r>
              <a:rPr lang="en-GB" dirty="0" smtClean="0"/>
              <a:t>SL Health</a:t>
            </a:r>
          </a:p>
        </p:txBody>
      </p:sp>
    </p:spTree>
    <p:extLst>
      <p:ext uri="{BB962C8B-B14F-4D97-AF65-F5344CB8AC3E}">
        <p14:creationId xmlns:p14="http://schemas.microsoft.com/office/powerpoint/2010/main" val="13791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entry, cleaning,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Do-file</a:t>
            </a:r>
          </a:p>
          <a:p>
            <a:pPr lvl="1"/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45100" y="1825625"/>
            <a:ext cx="398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Example</a:t>
            </a:r>
          </a:p>
          <a:p>
            <a:pPr lvl="1"/>
            <a:r>
              <a:rPr lang="en-GB" dirty="0" smtClean="0"/>
              <a:t>SL Health</a:t>
            </a:r>
          </a:p>
        </p:txBody>
      </p:sp>
    </p:spTree>
    <p:extLst>
      <p:ext uri="{BB962C8B-B14F-4D97-AF65-F5344CB8AC3E}">
        <p14:creationId xmlns:p14="http://schemas.microsoft.com/office/powerpoint/2010/main" val="12510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65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Tools 1 Manually</vt:lpstr>
      <vt:lpstr>Data entry, cleaning, management</vt:lpstr>
      <vt:lpstr>Data entry, cleaning, management</vt:lpstr>
      <vt:lpstr>Data entry, cleaning, management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1 Manually</dc:title>
  <dc:creator>Maarten Voors</dc:creator>
  <cp:lastModifiedBy>Maarten Voors</cp:lastModifiedBy>
  <cp:revision>2</cp:revision>
  <dcterms:created xsi:type="dcterms:W3CDTF">2018-11-09T12:27:53Z</dcterms:created>
  <dcterms:modified xsi:type="dcterms:W3CDTF">2018-11-09T12:58:14Z</dcterms:modified>
</cp:coreProperties>
</file>