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88" r:id="rId2"/>
    <p:sldId id="389" r:id="rId3"/>
    <p:sldId id="391" r:id="rId4"/>
    <p:sldId id="395" r:id="rId5"/>
    <p:sldId id="392" r:id="rId6"/>
    <p:sldId id="393" r:id="rId7"/>
    <p:sldId id="390" r:id="rId8"/>
    <p:sldId id="394" r:id="rId9"/>
  </p:sldIdLst>
  <p:sldSz cx="9144000" cy="5143500" type="screen16x9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FF7"/>
    <a:srgbClr val="012352"/>
    <a:srgbClr val="CC9E2D"/>
    <a:srgbClr val="CC7A31"/>
    <a:srgbClr val="0328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63" autoAdjust="0"/>
    <p:restoredTop sz="88362" autoAdjust="0"/>
  </p:normalViewPr>
  <p:slideViewPr>
    <p:cSldViewPr snapToGrid="0" snapToObjects="1">
      <p:cViewPr>
        <p:scale>
          <a:sx n="120" d="100"/>
          <a:sy n="120" d="100"/>
        </p:scale>
        <p:origin x="-1374" y="-80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043343" cy="465455"/>
          </a:xfrm>
          <a:prstGeom prst="rect">
            <a:avLst/>
          </a:prstGeom>
        </p:spPr>
        <p:txBody>
          <a:bodyPr vert="horz" lIns="91431" tIns="45714" rIns="91431" bIns="457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3" y="2"/>
            <a:ext cx="3043343" cy="465455"/>
          </a:xfrm>
          <a:prstGeom prst="rect">
            <a:avLst/>
          </a:prstGeom>
        </p:spPr>
        <p:txBody>
          <a:bodyPr vert="horz" lIns="91431" tIns="45714" rIns="91431" bIns="45714" rtlCol="0"/>
          <a:lstStyle>
            <a:lvl1pPr algn="r">
              <a:defRPr sz="1200"/>
            </a:lvl1pPr>
          </a:lstStyle>
          <a:p>
            <a:fld id="{D945C53E-31BA-BA4B-A1ED-E6855129AC65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42031"/>
            <a:ext cx="3043343" cy="465455"/>
          </a:xfrm>
          <a:prstGeom prst="rect">
            <a:avLst/>
          </a:prstGeom>
        </p:spPr>
        <p:txBody>
          <a:bodyPr vert="horz" lIns="91431" tIns="45714" rIns="91431" bIns="457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3" y="8842031"/>
            <a:ext cx="3043343" cy="465455"/>
          </a:xfrm>
          <a:prstGeom prst="rect">
            <a:avLst/>
          </a:prstGeom>
        </p:spPr>
        <p:txBody>
          <a:bodyPr vert="horz" lIns="91431" tIns="45714" rIns="91431" bIns="45714" rtlCol="0" anchor="b"/>
          <a:lstStyle>
            <a:lvl1pPr algn="r">
              <a:defRPr sz="1200"/>
            </a:lvl1pPr>
          </a:lstStyle>
          <a:p>
            <a:fld id="{26D99E26-5BD5-864F-B129-06ECF731C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07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043343" cy="465455"/>
          </a:xfrm>
          <a:prstGeom prst="rect">
            <a:avLst/>
          </a:prstGeom>
        </p:spPr>
        <p:txBody>
          <a:bodyPr vert="horz" lIns="91431" tIns="45714" rIns="91431" bIns="45714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3" y="2"/>
            <a:ext cx="3043343" cy="465455"/>
          </a:xfrm>
          <a:prstGeom prst="rect">
            <a:avLst/>
          </a:prstGeom>
        </p:spPr>
        <p:txBody>
          <a:bodyPr vert="horz" lIns="91431" tIns="45714" rIns="91431" bIns="45714" rtlCol="0"/>
          <a:lstStyle>
            <a:lvl1pPr algn="r">
              <a:defRPr sz="1200"/>
            </a:lvl1pPr>
          </a:lstStyle>
          <a:p>
            <a:fld id="{7DEC3676-F5D5-4C46-A534-C75DCE3B13CD}" type="datetimeFigureOut">
              <a:rPr lang="en-GB" smtClean="0"/>
              <a:t>29/03/2018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8712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4" rIns="91431" bIns="45714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1" y="4421825"/>
            <a:ext cx="5618480" cy="4189095"/>
          </a:xfrm>
          <a:prstGeom prst="rect">
            <a:avLst/>
          </a:prstGeom>
        </p:spPr>
        <p:txBody>
          <a:bodyPr vert="horz" lIns="91431" tIns="45714" rIns="91431" bIns="4571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42031"/>
            <a:ext cx="3043343" cy="465455"/>
          </a:xfrm>
          <a:prstGeom prst="rect">
            <a:avLst/>
          </a:prstGeom>
        </p:spPr>
        <p:txBody>
          <a:bodyPr vert="horz" lIns="91431" tIns="45714" rIns="91431" bIns="45714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3" y="8842031"/>
            <a:ext cx="3043343" cy="465455"/>
          </a:xfrm>
          <a:prstGeom prst="rect">
            <a:avLst/>
          </a:prstGeom>
        </p:spPr>
        <p:txBody>
          <a:bodyPr vert="horz" lIns="91431" tIns="45714" rIns="91431" bIns="45714" rtlCol="0" anchor="b"/>
          <a:lstStyle>
            <a:lvl1pPr algn="r">
              <a:defRPr sz="1200"/>
            </a:lvl1pPr>
          </a:lstStyle>
          <a:p>
            <a:fld id="{A51342CF-AB2B-49FD-AA2E-A01C994EA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94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8500"/>
            <a:ext cx="6208712" cy="34925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342CF-AB2B-49FD-AA2E-A01C994EAC7B}" type="slidenum">
              <a:rPr lang="en-GB" smtClean="0">
                <a:solidFill>
                  <a:prstClr val="black"/>
                </a:solidFill>
              </a:rPr>
              <a:pPr/>
              <a:t>1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879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8500"/>
            <a:ext cx="6208712" cy="34925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342CF-AB2B-49FD-AA2E-A01C994EAC7B}" type="slidenum">
              <a:rPr lang="en-GB" smtClean="0">
                <a:solidFill>
                  <a:prstClr val="black"/>
                </a:solidFill>
              </a:rPr>
              <a:pPr/>
              <a:t>2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879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8500"/>
            <a:ext cx="6208712" cy="34925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342CF-AB2B-49FD-AA2E-A01C994EAC7B}" type="slidenum">
              <a:rPr lang="en-GB" smtClean="0">
                <a:solidFill>
                  <a:prstClr val="black"/>
                </a:solidFill>
              </a:rPr>
              <a:pPr/>
              <a:t>3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879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8500"/>
            <a:ext cx="6208712" cy="34925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342CF-AB2B-49FD-AA2E-A01C994EAC7B}" type="slidenum">
              <a:rPr lang="en-GB" smtClean="0">
                <a:solidFill>
                  <a:prstClr val="black"/>
                </a:solidFill>
              </a:rPr>
              <a:pPr/>
              <a:t>4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879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8500"/>
            <a:ext cx="6208712" cy="34925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342CF-AB2B-49FD-AA2E-A01C994EAC7B}" type="slidenum">
              <a:rPr lang="en-GB" smtClean="0">
                <a:solidFill>
                  <a:prstClr val="black"/>
                </a:solidFill>
              </a:rPr>
              <a:pPr/>
              <a:t>5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879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8500"/>
            <a:ext cx="6208712" cy="34925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342CF-AB2B-49FD-AA2E-A01C994EAC7B}" type="slidenum">
              <a:rPr lang="en-GB" smtClean="0">
                <a:solidFill>
                  <a:prstClr val="black"/>
                </a:solidFill>
              </a:rPr>
              <a:pPr/>
              <a:t>6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879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8500"/>
            <a:ext cx="6208712" cy="34925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342CF-AB2B-49FD-AA2E-A01C994EAC7B}" type="slidenum">
              <a:rPr lang="en-GB" smtClean="0">
                <a:solidFill>
                  <a:prstClr val="black"/>
                </a:solidFill>
              </a:rPr>
              <a:pPr/>
              <a:t>7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879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WGB-48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E879166A-3EA9-9F4D-B0BC-285322AB316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488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9166A-3EA9-9F4D-B0BC-285322AB3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11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9166A-3EA9-9F4D-B0BC-285322AB3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503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WGB-48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725C7B93-AC92-489E-A999-858B02EBFE4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987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WGB-48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9166A-3EA9-9F4D-B0BC-285322AB3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442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WGB-48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9166A-3EA9-9F4D-B0BC-285322AB3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682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WGB-48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9166A-3EA9-9F4D-B0BC-285322AB3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43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WGB-48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DE11349-B235-4FDD-8723-B9FDEDDEC44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493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WGB-48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A08080DC-437E-4776-96CB-3DAEA872A2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550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9166A-3EA9-9F4D-B0BC-285322AB3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521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9166A-3EA9-9F4D-B0BC-285322AB3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04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WGB-48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5A299-1E4F-4E70-BCCD-F13B19596FF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Background.jpg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33" t="64407" r="-48" b="18668"/>
          <a:stretch/>
        </p:blipFill>
        <p:spPr>
          <a:xfrm>
            <a:off x="-176695" y="0"/>
            <a:ext cx="9325113" cy="7537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4536"/>
            <a:ext cx="2270680" cy="28539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30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3.png"/><Relationship Id="rId7" Type="http://schemas.openxmlformats.org/officeDocument/2006/relationships/slide" Target="slide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4" Type="http://schemas.openxmlformats.org/officeDocument/2006/relationships/image" Target="../media/image4.png"/><Relationship Id="rId9" Type="http://schemas.openxmlformats.org/officeDocument/2006/relationships/slide" Target="slide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3.png"/><Relationship Id="rId7" Type="http://schemas.openxmlformats.org/officeDocument/2006/relationships/slide" Target="slide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4" Type="http://schemas.openxmlformats.org/officeDocument/2006/relationships/image" Target="../media/image4.png"/><Relationship Id="rId9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3.png"/><Relationship Id="rId7" Type="http://schemas.openxmlformats.org/officeDocument/2006/relationships/slide" Target="slide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4" Type="http://schemas.openxmlformats.org/officeDocument/2006/relationships/image" Target="../media/image4.png"/><Relationship Id="rId9" Type="http://schemas.openxmlformats.org/officeDocument/2006/relationships/slide" Target="slide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3.png"/><Relationship Id="rId7" Type="http://schemas.openxmlformats.org/officeDocument/2006/relationships/slide" Target="slide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4" Type="http://schemas.openxmlformats.org/officeDocument/2006/relationships/image" Target="../media/image4.png"/><Relationship Id="rId9" Type="http://schemas.openxmlformats.org/officeDocument/2006/relationships/slide" Target="slide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3.png"/><Relationship Id="rId7" Type="http://schemas.openxmlformats.org/officeDocument/2006/relationships/slide" Target="slide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4" Type="http://schemas.openxmlformats.org/officeDocument/2006/relationships/image" Target="../media/image4.png"/><Relationship Id="rId9" Type="http://schemas.openxmlformats.org/officeDocument/2006/relationships/slide" Target="slide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3.png"/><Relationship Id="rId7" Type="http://schemas.openxmlformats.org/officeDocument/2006/relationships/slide" Target="slide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4" Type="http://schemas.openxmlformats.org/officeDocument/2006/relationships/image" Target="../media/image4.png"/><Relationship Id="rId9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3.png"/><Relationship Id="rId7" Type="http://schemas.openxmlformats.org/officeDocument/2006/relationships/slide" Target="slide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4" Type="http://schemas.openxmlformats.org/officeDocument/2006/relationships/image" Target="../media/image4.png"/><Relationship Id="rId9" Type="http://schemas.openxmlformats.org/officeDocument/2006/relationships/slide" Target="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8015749" y="130893"/>
            <a:ext cx="1150421" cy="5012607"/>
            <a:chOff x="8015749" y="130893"/>
            <a:chExt cx="1150421" cy="5012607"/>
          </a:xfrm>
        </p:grpSpPr>
        <p:grpSp>
          <p:nvGrpSpPr>
            <p:cNvPr id="23" name="Group 22"/>
            <p:cNvGrpSpPr/>
            <p:nvPr/>
          </p:nvGrpSpPr>
          <p:grpSpPr>
            <a:xfrm>
              <a:off x="8015749" y="130893"/>
              <a:ext cx="1130812" cy="5012607"/>
              <a:chOff x="8015749" y="130893"/>
              <a:chExt cx="1130812" cy="5012607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24724" y="130893"/>
                <a:ext cx="973085" cy="4744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" name="Rectangle 4"/>
              <p:cNvSpPr/>
              <p:nvPr/>
            </p:nvSpPr>
            <p:spPr>
              <a:xfrm>
                <a:off x="8018309" y="750325"/>
                <a:ext cx="1128252" cy="4393175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Right Arrow 6">
                <a:hlinkClick r:id="" action="ppaction://hlinkshowjump?jump=nextslide"/>
              </p:cNvPr>
              <p:cNvSpPr/>
              <p:nvPr/>
            </p:nvSpPr>
            <p:spPr>
              <a:xfrm>
                <a:off x="8308049" y="1725970"/>
                <a:ext cx="693174" cy="442451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Right Arrow 12">
                <a:hlinkClick r:id="" action="ppaction://hlinkshowjump?jump=previousslide"/>
              </p:cNvPr>
              <p:cNvSpPr/>
              <p:nvPr/>
            </p:nvSpPr>
            <p:spPr>
              <a:xfrm rot="10800000">
                <a:off x="8199487" y="1283520"/>
                <a:ext cx="693174" cy="442451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" name="TextBox 1"/>
              <p:cNvSpPr txBox="1"/>
              <p:nvPr/>
            </p:nvSpPr>
            <p:spPr>
              <a:xfrm>
                <a:off x="8015749" y="4179333"/>
                <a:ext cx="1128252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Open Sans"/>
                    <a:ea typeface="Times New Roman"/>
                    <a:cs typeface="Times New Roman"/>
                  </a:rPr>
                  <a:t>EGU2018-XXXX</a:t>
                </a:r>
              </a:p>
              <a:p>
                <a:r>
                  <a:rPr lang="en-GB" sz="1000" dirty="0" smtClean="0">
                    <a:solidFill>
                      <a:schemeClr val="bg1"/>
                    </a:solidFill>
                    <a:latin typeface="Open Sans"/>
                    <a:ea typeface="Times New Roman"/>
                    <a:cs typeface="Times New Roman"/>
                  </a:rPr>
                  <a:t>Title </a:t>
                </a:r>
                <a:r>
                  <a:rPr lang="en-GB" sz="1000" dirty="0" err="1">
                    <a:solidFill>
                      <a:schemeClr val="bg1"/>
                    </a:solidFill>
                    <a:latin typeface="Open Sans"/>
                    <a:ea typeface="Times New Roman"/>
                    <a:cs typeface="Times New Roman"/>
                  </a:rPr>
                  <a:t>title</a:t>
                </a:r>
                <a:r>
                  <a:rPr lang="en-GB" sz="1000" dirty="0">
                    <a:solidFill>
                      <a:schemeClr val="bg1"/>
                    </a:solidFill>
                    <a:latin typeface="Open Sans"/>
                    <a:ea typeface="Times New Roman"/>
                    <a:cs typeface="Times New Roman"/>
                  </a:rPr>
                  <a:t> </a:t>
                </a:r>
                <a:r>
                  <a:rPr lang="en-GB" sz="1000" dirty="0" err="1">
                    <a:solidFill>
                      <a:schemeClr val="bg1"/>
                    </a:solidFill>
                    <a:latin typeface="Open Sans"/>
                    <a:ea typeface="Times New Roman"/>
                    <a:cs typeface="Times New Roman"/>
                  </a:rPr>
                  <a:t>title</a:t>
                </a:r>
                <a:r>
                  <a:rPr lang="en-GB" sz="1000" dirty="0">
                    <a:solidFill>
                      <a:schemeClr val="bg1"/>
                    </a:solidFill>
                    <a:latin typeface="Open Sans"/>
                    <a:ea typeface="Times New Roman"/>
                    <a:cs typeface="Times New Roman"/>
                  </a:rPr>
                  <a:t> </a:t>
                </a:r>
                <a:r>
                  <a:rPr lang="en-GB" sz="1000" dirty="0" err="1">
                    <a:solidFill>
                      <a:schemeClr val="bg1"/>
                    </a:solidFill>
                    <a:latin typeface="Open Sans"/>
                    <a:ea typeface="Times New Roman"/>
                    <a:cs typeface="Times New Roman"/>
                  </a:rPr>
                  <a:t>title</a:t>
                </a:r>
                <a:r>
                  <a:rPr lang="en-GB" sz="1000" dirty="0">
                    <a:solidFill>
                      <a:schemeClr val="bg1"/>
                    </a:solidFill>
                    <a:latin typeface="Open Sans"/>
                    <a:ea typeface="Times New Roman"/>
                    <a:cs typeface="Times New Roman"/>
                  </a:rPr>
                  <a:t> </a:t>
                </a:r>
                <a:r>
                  <a:rPr lang="en-GB" sz="1000" dirty="0" err="1">
                    <a:solidFill>
                      <a:schemeClr val="bg1"/>
                    </a:solidFill>
                    <a:latin typeface="Open Sans"/>
                    <a:ea typeface="Times New Roman"/>
                    <a:cs typeface="Times New Roman"/>
                  </a:rPr>
                  <a:t>title</a:t>
                </a:r>
                <a:r>
                  <a:rPr lang="en-GB" sz="1000" dirty="0">
                    <a:solidFill>
                      <a:schemeClr val="bg1"/>
                    </a:solidFill>
                    <a:latin typeface="Open Sans"/>
                    <a:ea typeface="Times New Roman"/>
                    <a:cs typeface="Times New Roman"/>
                  </a:rPr>
                  <a:t> </a:t>
                </a:r>
                <a:r>
                  <a:rPr lang="en-GB" sz="1000" dirty="0" err="1">
                    <a:solidFill>
                      <a:schemeClr val="bg1"/>
                    </a:solidFill>
                    <a:latin typeface="Open Sans"/>
                    <a:ea typeface="Times New Roman"/>
                    <a:cs typeface="Times New Roman"/>
                  </a:rPr>
                  <a:t>title</a:t>
                </a:r>
                <a:r>
                  <a:rPr lang="en-GB" sz="1000" dirty="0">
                    <a:solidFill>
                      <a:schemeClr val="bg1"/>
                    </a:solidFill>
                    <a:latin typeface="Open Sans"/>
                    <a:ea typeface="Times New Roman"/>
                    <a:cs typeface="Times New Roman"/>
                  </a:rPr>
                  <a:t> </a:t>
                </a:r>
                <a:r>
                  <a:rPr lang="en-GB" sz="1000" dirty="0" err="1">
                    <a:solidFill>
                      <a:schemeClr val="bg1"/>
                    </a:solidFill>
                    <a:latin typeface="Open Sans"/>
                    <a:ea typeface="Times New Roman"/>
                    <a:cs typeface="Times New Roman"/>
                  </a:rPr>
                  <a:t>titletitle</a:t>
                </a:r>
                <a:r>
                  <a:rPr lang="en-GB" sz="1000" dirty="0">
                    <a:solidFill>
                      <a:schemeClr val="bg1"/>
                    </a:solidFill>
                    <a:latin typeface="Open Sans"/>
                    <a:ea typeface="Times New Roman"/>
                    <a:cs typeface="Times New Roman"/>
                  </a:rPr>
                  <a:t> title </a:t>
                </a:r>
                <a:r>
                  <a:rPr lang="en-GB" sz="1000" dirty="0" err="1">
                    <a:solidFill>
                      <a:schemeClr val="bg1"/>
                    </a:solidFill>
                    <a:latin typeface="Open Sans"/>
                    <a:ea typeface="Times New Roman"/>
                    <a:cs typeface="Times New Roman"/>
                  </a:rPr>
                  <a:t>title</a:t>
                </a:r>
                <a:r>
                  <a:rPr lang="en-GB" sz="1000" dirty="0">
                    <a:solidFill>
                      <a:schemeClr val="bg1"/>
                    </a:solidFill>
                    <a:latin typeface="Open Sans"/>
                    <a:ea typeface="Times New Roman"/>
                    <a:cs typeface="Times New Roman"/>
                  </a:rPr>
                  <a:t> </a:t>
                </a:r>
                <a:r>
                  <a:rPr lang="en-GB" sz="1000" dirty="0" err="1">
                    <a:solidFill>
                      <a:schemeClr val="bg1"/>
                    </a:solidFill>
                    <a:latin typeface="Open Sans"/>
                    <a:ea typeface="Times New Roman"/>
                    <a:cs typeface="Times New Roman"/>
                  </a:rPr>
                  <a:t>title</a:t>
                </a:r>
                <a:r>
                  <a:rPr lang="en-GB" sz="1000" dirty="0">
                    <a:solidFill>
                      <a:schemeClr val="bg1"/>
                    </a:solidFill>
                    <a:latin typeface="Open Sans"/>
                    <a:ea typeface="Times New Roman"/>
                    <a:cs typeface="Times New Roman"/>
                  </a:rPr>
                  <a:t> </a:t>
                </a:r>
                <a:r>
                  <a:rPr lang="en-GB" sz="1000" dirty="0" err="1">
                    <a:solidFill>
                      <a:schemeClr val="bg1"/>
                    </a:solidFill>
                    <a:latin typeface="Open Sans"/>
                    <a:ea typeface="Times New Roman"/>
                    <a:cs typeface="Times New Roman"/>
                  </a:rPr>
                  <a:t>title</a:t>
                </a:r>
                <a:r>
                  <a:rPr lang="en-GB" sz="1000" dirty="0">
                    <a:solidFill>
                      <a:schemeClr val="bg1"/>
                    </a:solidFill>
                    <a:latin typeface="Open Sans"/>
                    <a:ea typeface="Times New Roman"/>
                    <a:cs typeface="Times New Roman"/>
                  </a:rPr>
                  <a:t> </a:t>
                </a:r>
                <a:r>
                  <a:rPr lang="en-GB" sz="1000" dirty="0" err="1">
                    <a:solidFill>
                      <a:schemeClr val="bg1"/>
                    </a:solidFill>
                    <a:latin typeface="Open Sans"/>
                    <a:ea typeface="Times New Roman"/>
                    <a:cs typeface="Times New Roman"/>
                  </a:rPr>
                  <a:t>title</a:t>
                </a:r>
                <a:r>
                  <a:rPr lang="en-GB" sz="1000" dirty="0">
                    <a:solidFill>
                      <a:schemeClr val="bg1"/>
                    </a:solidFill>
                    <a:latin typeface="Open Sans"/>
                    <a:ea typeface="Times New Roman"/>
                    <a:cs typeface="Times New Roman"/>
                  </a:rPr>
                  <a:t> </a:t>
                </a:r>
                <a:endParaRPr lang="en-GB" sz="10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1028" name="Picture 4">
                <a:hlinkClick r:id="" action="ppaction://hlinkshowjump?jump=firstslide"/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6923" y="750325"/>
                <a:ext cx="533195" cy="533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4" name="TextBox 23"/>
            <p:cNvSpPr txBox="1"/>
            <p:nvPr/>
          </p:nvSpPr>
          <p:spPr>
            <a:xfrm>
              <a:off x="8199487" y="535958"/>
              <a:ext cx="9666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solidFill>
                    <a:schemeClr val="bg1"/>
                  </a:solidFill>
                </a:rPr>
                <a:t>AS5.4/SM5.05</a:t>
              </a:r>
            </a:p>
          </p:txBody>
        </p:sp>
      </p:grp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632587" y="58994"/>
            <a:ext cx="5600699" cy="600075"/>
          </a:xfrm>
        </p:spPr>
        <p:txBody>
          <a:bodyPr>
            <a:noAutofit/>
          </a:bodyPr>
          <a:lstStyle/>
          <a:p>
            <a:r>
              <a:rPr lang="en-GB" altLang="en-US" sz="1400" b="1" dirty="0" smtClean="0">
                <a:solidFill>
                  <a:schemeClr val="bg1"/>
                </a:solidFill>
                <a:latin typeface="Cambria" pitchFamily="18" charset="0"/>
              </a:rPr>
              <a:t>EGU2018-XXXX</a:t>
            </a:r>
            <a:r>
              <a:rPr lang="en-GB" altLang="en-US" sz="1400" b="1" dirty="0">
                <a:solidFill>
                  <a:schemeClr val="bg1"/>
                </a:solidFill>
                <a:latin typeface="Cambria" pitchFamily="18" charset="0"/>
              </a:rPr>
              <a:t/>
            </a:r>
            <a:br>
              <a:rPr lang="en-GB" altLang="en-US" sz="1400" b="1" dirty="0">
                <a:solidFill>
                  <a:schemeClr val="bg1"/>
                </a:solidFill>
                <a:latin typeface="Cambria" pitchFamily="18" charset="0"/>
              </a:rPr>
            </a:br>
            <a:r>
              <a:rPr lang="en-GB" altLang="en-US" sz="1400" b="1" dirty="0" smtClean="0">
                <a:solidFill>
                  <a:schemeClr val="bg1"/>
                </a:solidFill>
                <a:latin typeface="Cambria" pitchFamily="18" charset="0"/>
              </a:rPr>
              <a:t>Title </a:t>
            </a:r>
            <a:r>
              <a:rPr lang="en-GB" altLang="en-US" sz="1400" b="1" dirty="0" err="1" smtClean="0">
                <a:solidFill>
                  <a:schemeClr val="bg1"/>
                </a:solidFill>
                <a:latin typeface="Cambria" pitchFamily="18" charset="0"/>
              </a:rPr>
              <a:t>title</a:t>
            </a:r>
            <a:r>
              <a:rPr lang="en-GB" altLang="en-US" sz="1400" b="1" dirty="0" smtClean="0">
                <a:solidFill>
                  <a:schemeClr val="bg1"/>
                </a:solidFill>
                <a:latin typeface="Cambria" pitchFamily="18" charset="0"/>
              </a:rPr>
              <a:t> </a:t>
            </a:r>
            <a:r>
              <a:rPr lang="en-GB" altLang="en-US" sz="1400" b="1" dirty="0" err="1" smtClean="0">
                <a:solidFill>
                  <a:schemeClr val="bg1"/>
                </a:solidFill>
                <a:latin typeface="Cambria" pitchFamily="18" charset="0"/>
              </a:rPr>
              <a:t>title</a:t>
            </a:r>
            <a:r>
              <a:rPr lang="en-GB" altLang="en-US" sz="1400" b="1" dirty="0" smtClean="0">
                <a:solidFill>
                  <a:schemeClr val="bg1"/>
                </a:solidFill>
                <a:latin typeface="Cambria" pitchFamily="18" charset="0"/>
              </a:rPr>
              <a:t> </a:t>
            </a:r>
            <a:r>
              <a:rPr lang="en-GB" altLang="en-US" sz="1400" b="1" dirty="0" err="1" smtClean="0">
                <a:solidFill>
                  <a:schemeClr val="bg1"/>
                </a:solidFill>
                <a:latin typeface="Cambria" pitchFamily="18" charset="0"/>
              </a:rPr>
              <a:t>title</a:t>
            </a:r>
            <a:r>
              <a:rPr lang="en-GB" altLang="en-US" sz="1400" b="1" dirty="0" smtClean="0">
                <a:solidFill>
                  <a:schemeClr val="bg1"/>
                </a:solidFill>
                <a:latin typeface="Cambria" pitchFamily="18" charset="0"/>
              </a:rPr>
              <a:t> </a:t>
            </a:r>
            <a:r>
              <a:rPr lang="en-GB" altLang="en-US" sz="1400" b="1" dirty="0" err="1" smtClean="0">
                <a:solidFill>
                  <a:schemeClr val="bg1"/>
                </a:solidFill>
                <a:latin typeface="Cambria" pitchFamily="18" charset="0"/>
              </a:rPr>
              <a:t>title</a:t>
            </a:r>
            <a:r>
              <a:rPr lang="en-GB" altLang="en-US" sz="1400" b="1" dirty="0" smtClean="0">
                <a:solidFill>
                  <a:schemeClr val="bg1"/>
                </a:solidFill>
                <a:latin typeface="Cambria" pitchFamily="18" charset="0"/>
              </a:rPr>
              <a:t> </a:t>
            </a:r>
            <a:r>
              <a:rPr lang="en-GB" altLang="en-US" sz="1400" b="1" dirty="0" err="1" smtClean="0">
                <a:solidFill>
                  <a:schemeClr val="bg1"/>
                </a:solidFill>
                <a:latin typeface="Cambria" pitchFamily="18" charset="0"/>
              </a:rPr>
              <a:t>title</a:t>
            </a:r>
            <a:r>
              <a:rPr lang="en-GB" altLang="en-US" sz="1400" b="1" dirty="0">
                <a:solidFill>
                  <a:schemeClr val="bg1"/>
                </a:solidFill>
                <a:latin typeface="Cambria" pitchFamily="18" charset="0"/>
              </a:rPr>
              <a:t> </a:t>
            </a:r>
            <a:r>
              <a:rPr lang="en-GB" altLang="en-US" sz="1400" b="1" dirty="0" err="1" smtClean="0">
                <a:solidFill>
                  <a:schemeClr val="bg1"/>
                </a:solidFill>
                <a:latin typeface="Cambria" pitchFamily="18" charset="0"/>
              </a:rPr>
              <a:t>title</a:t>
            </a:r>
            <a:r>
              <a:rPr lang="en-GB" altLang="en-US" sz="1400" b="1" dirty="0" smtClean="0">
                <a:solidFill>
                  <a:schemeClr val="bg1"/>
                </a:solidFill>
                <a:latin typeface="Cambria" pitchFamily="18" charset="0"/>
              </a:rPr>
              <a:t> </a:t>
            </a:r>
            <a:r>
              <a:rPr lang="en-GB" altLang="en-US" sz="1400" b="1" dirty="0" err="1" smtClean="0">
                <a:solidFill>
                  <a:schemeClr val="bg1"/>
                </a:solidFill>
                <a:latin typeface="Cambria" pitchFamily="18" charset="0"/>
              </a:rPr>
              <a:t>title</a:t>
            </a:r>
            <a:r>
              <a:rPr lang="en-GB" altLang="en-US" sz="1400" b="1" dirty="0" smtClean="0">
                <a:solidFill>
                  <a:schemeClr val="bg1"/>
                </a:solidFill>
                <a:latin typeface="Cambria" pitchFamily="18" charset="0"/>
              </a:rPr>
              <a:t> </a:t>
            </a:r>
            <a:r>
              <a:rPr lang="en-GB" altLang="en-US" sz="1400" b="1" dirty="0">
                <a:solidFill>
                  <a:schemeClr val="bg1"/>
                </a:solidFill>
                <a:latin typeface="Cambria" pitchFamily="18" charset="0"/>
              </a:rPr>
              <a:t>title </a:t>
            </a:r>
            <a:r>
              <a:rPr lang="en-GB" altLang="en-US" sz="1400" b="1" dirty="0" err="1">
                <a:solidFill>
                  <a:schemeClr val="bg1"/>
                </a:solidFill>
                <a:latin typeface="Cambria" pitchFamily="18" charset="0"/>
              </a:rPr>
              <a:t>title</a:t>
            </a:r>
            <a:r>
              <a:rPr lang="en-GB" altLang="en-US" sz="1400" b="1" dirty="0">
                <a:solidFill>
                  <a:schemeClr val="bg1"/>
                </a:solidFill>
                <a:latin typeface="Cambria" pitchFamily="18" charset="0"/>
              </a:rPr>
              <a:t> </a:t>
            </a:r>
            <a:r>
              <a:rPr lang="en-GB" altLang="en-US" sz="1400" b="1" dirty="0" err="1">
                <a:solidFill>
                  <a:schemeClr val="bg1"/>
                </a:solidFill>
                <a:latin typeface="Cambria" pitchFamily="18" charset="0"/>
              </a:rPr>
              <a:t>title</a:t>
            </a:r>
            <a:r>
              <a:rPr lang="en-GB" altLang="en-US" sz="1400" b="1" dirty="0">
                <a:solidFill>
                  <a:schemeClr val="bg1"/>
                </a:solidFill>
                <a:latin typeface="Cambria" pitchFamily="18" charset="0"/>
              </a:rPr>
              <a:t> </a:t>
            </a:r>
            <a:r>
              <a:rPr lang="en-GB" altLang="en-US" sz="1400" b="1" dirty="0" err="1">
                <a:solidFill>
                  <a:schemeClr val="bg1"/>
                </a:solidFill>
                <a:latin typeface="Cambria" pitchFamily="18" charset="0"/>
              </a:rPr>
              <a:t>title</a:t>
            </a:r>
            <a:r>
              <a:rPr lang="en-GB" altLang="en-US" sz="1400" b="1" dirty="0">
                <a:solidFill>
                  <a:schemeClr val="bg1"/>
                </a:solidFill>
                <a:latin typeface="Cambria" pitchFamily="18" charset="0"/>
              </a:rPr>
              <a:t> </a:t>
            </a:r>
            <a:r>
              <a:rPr lang="en-GB" altLang="en-US" sz="1400" b="1" dirty="0" err="1">
                <a:solidFill>
                  <a:schemeClr val="bg1"/>
                </a:solidFill>
                <a:latin typeface="Cambria" pitchFamily="18" charset="0"/>
              </a:rPr>
              <a:t>title</a:t>
            </a:r>
            <a:r>
              <a:rPr lang="en-GB" altLang="en-US" sz="1400" b="1" dirty="0">
                <a:solidFill>
                  <a:schemeClr val="bg1"/>
                </a:solidFill>
                <a:latin typeface="Cambria" pitchFamily="18" charset="0"/>
              </a:rPr>
              <a:t>  </a:t>
            </a:r>
            <a:endParaRPr lang="en-GB" altLang="en-US" sz="14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12" name="Slide Number Placeholder 4"/>
          <p:cNvSpPr txBox="1">
            <a:spLocks/>
          </p:cNvSpPr>
          <p:nvPr/>
        </p:nvSpPr>
        <p:spPr>
          <a:xfrm>
            <a:off x="3418115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879166A-3EA9-9F4D-B0BC-285322AB316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algn="ctr"/>
              <a:t>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8124724" y="2560916"/>
            <a:ext cx="892278" cy="246221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Introduction</a:t>
            </a:r>
            <a:endParaRPr lang="en-GB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hlinkClick r:id="rId6" action="ppaction://hlinksldjump"/>
          </p:cNvPr>
          <p:cNvSpPr txBox="1"/>
          <p:nvPr/>
        </p:nvSpPr>
        <p:spPr>
          <a:xfrm>
            <a:off x="8124646" y="2807138"/>
            <a:ext cx="892278" cy="246221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Part 1</a:t>
            </a:r>
            <a:endParaRPr lang="en-GB" sz="10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hlinkClick r:id="rId7" action="ppaction://hlinksldjump"/>
          </p:cNvPr>
          <p:cNvSpPr txBox="1"/>
          <p:nvPr/>
        </p:nvSpPr>
        <p:spPr>
          <a:xfrm>
            <a:off x="8124724" y="3053359"/>
            <a:ext cx="892278" cy="246221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Part 2</a:t>
            </a:r>
            <a:endParaRPr lang="en-GB" sz="10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hlinkClick r:id="rId8" action="ppaction://hlinksldjump"/>
          </p:cNvPr>
          <p:cNvSpPr txBox="1"/>
          <p:nvPr/>
        </p:nvSpPr>
        <p:spPr>
          <a:xfrm>
            <a:off x="8124724" y="3299580"/>
            <a:ext cx="892278" cy="246221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Part 3</a:t>
            </a:r>
            <a:endParaRPr lang="en-GB" sz="1000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hlinkClick r:id="rId9" action="ppaction://hlinksldjump"/>
          </p:cNvPr>
          <p:cNvSpPr txBox="1"/>
          <p:nvPr/>
        </p:nvSpPr>
        <p:spPr>
          <a:xfrm>
            <a:off x="8124724" y="3545801"/>
            <a:ext cx="892278" cy="246221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Conclusions</a:t>
            </a:r>
            <a:endParaRPr lang="en-GB" sz="10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6697" y="4442520"/>
            <a:ext cx="5003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Author name (1) and Author name (2)</a:t>
            </a:r>
          </a:p>
          <a:p>
            <a:r>
              <a:rPr lang="en-GB" sz="1000" dirty="0"/>
              <a:t>(1) CTBTO, Vienna, Austria </a:t>
            </a:r>
            <a:r>
              <a:rPr lang="en-GB" sz="1000" dirty="0" smtClean="0"/>
              <a:t>(first.lastname@ctbto.org</a:t>
            </a:r>
            <a:r>
              <a:rPr lang="en-GB" sz="1000" dirty="0"/>
              <a:t>) (2) any other affiliation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86697" y="772281"/>
            <a:ext cx="73963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 smtClean="0"/>
              <a:t>Title </a:t>
            </a:r>
            <a:r>
              <a:rPr lang="en-GB" sz="3600" dirty="0" err="1"/>
              <a:t>title</a:t>
            </a:r>
            <a:r>
              <a:rPr lang="en-GB" sz="3600" dirty="0"/>
              <a:t> </a:t>
            </a:r>
            <a:r>
              <a:rPr lang="en-GB" sz="3600" dirty="0" err="1"/>
              <a:t>title</a:t>
            </a:r>
            <a:r>
              <a:rPr lang="en-GB" sz="3600" dirty="0"/>
              <a:t> </a:t>
            </a:r>
            <a:r>
              <a:rPr lang="en-GB" sz="3600" dirty="0" err="1"/>
              <a:t>title</a:t>
            </a:r>
            <a:r>
              <a:rPr lang="en-GB" sz="3600" dirty="0"/>
              <a:t> </a:t>
            </a:r>
            <a:r>
              <a:rPr lang="en-GB" sz="3600" dirty="0" err="1"/>
              <a:t>title</a:t>
            </a:r>
            <a:r>
              <a:rPr lang="en-GB" sz="3600" dirty="0"/>
              <a:t> </a:t>
            </a:r>
            <a:r>
              <a:rPr lang="en-GB" sz="3600" dirty="0" err="1"/>
              <a:t>title</a:t>
            </a:r>
            <a:r>
              <a:rPr lang="en-GB" sz="3600" dirty="0"/>
              <a:t> </a:t>
            </a:r>
            <a:r>
              <a:rPr lang="en-GB" sz="3600" dirty="0" err="1" smtClean="0"/>
              <a:t>title</a:t>
            </a:r>
            <a:r>
              <a:rPr lang="en-GB" sz="3600" dirty="0" smtClean="0"/>
              <a:t> </a:t>
            </a:r>
            <a:r>
              <a:rPr lang="en-GB" sz="3600" dirty="0" err="1" smtClean="0"/>
              <a:t>title</a:t>
            </a:r>
            <a:r>
              <a:rPr lang="en-GB" sz="3600" dirty="0" smtClean="0"/>
              <a:t> </a:t>
            </a:r>
            <a:r>
              <a:rPr lang="en-GB" sz="3600" dirty="0"/>
              <a:t>title </a:t>
            </a:r>
            <a:r>
              <a:rPr lang="en-GB" sz="3600" dirty="0" err="1"/>
              <a:t>title</a:t>
            </a:r>
            <a:r>
              <a:rPr lang="en-GB" sz="3600" dirty="0"/>
              <a:t> </a:t>
            </a:r>
            <a:r>
              <a:rPr lang="en-GB" sz="3600" dirty="0" err="1"/>
              <a:t>title</a:t>
            </a:r>
            <a:r>
              <a:rPr lang="en-GB" sz="3600" dirty="0"/>
              <a:t> </a:t>
            </a:r>
            <a:r>
              <a:rPr lang="en-GB" sz="3600" dirty="0" err="1"/>
              <a:t>title</a:t>
            </a:r>
            <a:r>
              <a:rPr lang="en-GB" sz="3600" dirty="0"/>
              <a:t> </a:t>
            </a:r>
            <a:r>
              <a:rPr lang="en-GB" sz="3600" dirty="0" err="1"/>
              <a:t>title</a:t>
            </a:r>
            <a:r>
              <a:rPr lang="en-GB" sz="3600" dirty="0"/>
              <a:t>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7309" y="1883807"/>
            <a:ext cx="7079225" cy="258532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Put catchy figures or a start menu her.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486697" y="4870322"/>
            <a:ext cx="70228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The views expressed herein are those of the author(s) and do not necessarily reflect the views of the CTBT Preparatory </a:t>
            </a:r>
            <a:r>
              <a:rPr lang="en-GB" sz="1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Commission.</a:t>
            </a:r>
            <a:endParaRPr lang="en-GB" sz="1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20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61607" y="110219"/>
            <a:ext cx="5625193" cy="600075"/>
          </a:xfrm>
        </p:spPr>
        <p:txBody>
          <a:bodyPr>
            <a:noAutofit/>
          </a:bodyPr>
          <a:lstStyle/>
          <a:p>
            <a:r>
              <a:rPr lang="en-US" altLang="en-US" sz="2400" b="1" dirty="0" smtClean="0">
                <a:solidFill>
                  <a:schemeClr val="bg1"/>
                </a:solidFill>
                <a:latin typeface="Cambria" pitchFamily="18" charset="0"/>
              </a:rPr>
              <a:t>Introduction</a:t>
            </a:r>
            <a:endParaRPr lang="en-US" sz="24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12" name="Slide Number Placeholder 4"/>
          <p:cNvSpPr txBox="1">
            <a:spLocks/>
          </p:cNvSpPr>
          <p:nvPr/>
        </p:nvSpPr>
        <p:spPr>
          <a:xfrm>
            <a:off x="3418115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879166A-3EA9-9F4D-B0BC-285322AB316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algn="ctr"/>
              <a:t>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00151"/>
            <a:ext cx="7470250" cy="3394472"/>
          </a:xfrm>
        </p:spPr>
        <p:txBody>
          <a:bodyPr/>
          <a:lstStyle/>
          <a:p>
            <a:endParaRPr lang="en-GB" dirty="0"/>
          </a:p>
        </p:txBody>
      </p:sp>
      <p:grpSp>
        <p:nvGrpSpPr>
          <p:cNvPr id="25" name="Group 24"/>
          <p:cNvGrpSpPr/>
          <p:nvPr/>
        </p:nvGrpSpPr>
        <p:grpSpPr>
          <a:xfrm>
            <a:off x="8015749" y="130893"/>
            <a:ext cx="1150421" cy="5012607"/>
            <a:chOff x="8015749" y="130893"/>
            <a:chExt cx="1150421" cy="5012607"/>
          </a:xfrm>
        </p:grpSpPr>
        <p:grpSp>
          <p:nvGrpSpPr>
            <p:cNvPr id="26" name="Group 25"/>
            <p:cNvGrpSpPr/>
            <p:nvPr/>
          </p:nvGrpSpPr>
          <p:grpSpPr>
            <a:xfrm>
              <a:off x="8015749" y="130893"/>
              <a:ext cx="1130812" cy="5012607"/>
              <a:chOff x="8015749" y="130893"/>
              <a:chExt cx="1130812" cy="5012607"/>
            </a:xfrm>
          </p:grpSpPr>
          <p:pic>
            <p:nvPicPr>
              <p:cNvPr id="28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24724" y="130893"/>
                <a:ext cx="973085" cy="4744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" name="Rectangle 28"/>
              <p:cNvSpPr/>
              <p:nvPr/>
            </p:nvSpPr>
            <p:spPr>
              <a:xfrm>
                <a:off x="8018309" y="750325"/>
                <a:ext cx="1128252" cy="4393175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Right Arrow 29">
                <a:hlinkClick r:id="" action="ppaction://hlinkshowjump?jump=nextslide"/>
              </p:cNvPr>
              <p:cNvSpPr/>
              <p:nvPr/>
            </p:nvSpPr>
            <p:spPr>
              <a:xfrm>
                <a:off x="8308049" y="1725970"/>
                <a:ext cx="693174" cy="442451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Right Arrow 30">
                <a:hlinkClick r:id="" action="ppaction://hlinkshowjump?jump=previousslide"/>
              </p:cNvPr>
              <p:cNvSpPr/>
              <p:nvPr/>
            </p:nvSpPr>
            <p:spPr>
              <a:xfrm rot="10800000">
                <a:off x="8199487" y="1283520"/>
                <a:ext cx="693174" cy="442451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8015749" y="4179333"/>
                <a:ext cx="1128252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Open Sans"/>
                    <a:ea typeface="Times New Roman"/>
                    <a:cs typeface="Times New Roman"/>
                  </a:rPr>
                  <a:t>EGU2018-XXXX</a:t>
                </a:r>
              </a:p>
              <a:p>
                <a:r>
                  <a:rPr lang="en-GB" sz="1000" dirty="0" smtClean="0">
                    <a:solidFill>
                      <a:schemeClr val="bg1"/>
                    </a:solidFill>
                    <a:latin typeface="Open Sans"/>
                    <a:ea typeface="Times New Roman"/>
                    <a:cs typeface="Times New Roman"/>
                  </a:rPr>
                  <a:t>Title </a:t>
                </a:r>
                <a:r>
                  <a:rPr lang="en-GB" sz="1000" dirty="0" err="1">
                    <a:solidFill>
                      <a:schemeClr val="bg1"/>
                    </a:solidFill>
                    <a:latin typeface="Open Sans"/>
                    <a:ea typeface="Times New Roman"/>
                    <a:cs typeface="Times New Roman"/>
                  </a:rPr>
                  <a:t>title</a:t>
                </a:r>
                <a:r>
                  <a:rPr lang="en-GB" sz="1000" dirty="0">
                    <a:solidFill>
                      <a:schemeClr val="bg1"/>
                    </a:solidFill>
                    <a:latin typeface="Open Sans"/>
                    <a:ea typeface="Times New Roman"/>
                    <a:cs typeface="Times New Roman"/>
                  </a:rPr>
                  <a:t> </a:t>
                </a:r>
                <a:r>
                  <a:rPr lang="en-GB" sz="1000" dirty="0" err="1">
                    <a:solidFill>
                      <a:schemeClr val="bg1"/>
                    </a:solidFill>
                    <a:latin typeface="Open Sans"/>
                    <a:ea typeface="Times New Roman"/>
                    <a:cs typeface="Times New Roman"/>
                  </a:rPr>
                  <a:t>title</a:t>
                </a:r>
                <a:r>
                  <a:rPr lang="en-GB" sz="1000" dirty="0">
                    <a:solidFill>
                      <a:schemeClr val="bg1"/>
                    </a:solidFill>
                    <a:latin typeface="Open Sans"/>
                    <a:ea typeface="Times New Roman"/>
                    <a:cs typeface="Times New Roman"/>
                  </a:rPr>
                  <a:t> </a:t>
                </a:r>
                <a:r>
                  <a:rPr lang="en-GB" sz="1000" dirty="0" err="1">
                    <a:solidFill>
                      <a:schemeClr val="bg1"/>
                    </a:solidFill>
                    <a:latin typeface="Open Sans"/>
                    <a:ea typeface="Times New Roman"/>
                    <a:cs typeface="Times New Roman"/>
                  </a:rPr>
                  <a:t>title</a:t>
                </a:r>
                <a:r>
                  <a:rPr lang="en-GB" sz="1000" dirty="0">
                    <a:solidFill>
                      <a:schemeClr val="bg1"/>
                    </a:solidFill>
                    <a:latin typeface="Open Sans"/>
                    <a:ea typeface="Times New Roman"/>
                    <a:cs typeface="Times New Roman"/>
                  </a:rPr>
                  <a:t> </a:t>
                </a:r>
                <a:r>
                  <a:rPr lang="en-GB" sz="1000" dirty="0" err="1">
                    <a:solidFill>
                      <a:schemeClr val="bg1"/>
                    </a:solidFill>
                    <a:latin typeface="Open Sans"/>
                    <a:ea typeface="Times New Roman"/>
                    <a:cs typeface="Times New Roman"/>
                  </a:rPr>
                  <a:t>title</a:t>
                </a:r>
                <a:r>
                  <a:rPr lang="en-GB" sz="1000" dirty="0">
                    <a:solidFill>
                      <a:schemeClr val="bg1"/>
                    </a:solidFill>
                    <a:latin typeface="Open Sans"/>
                    <a:ea typeface="Times New Roman"/>
                    <a:cs typeface="Times New Roman"/>
                  </a:rPr>
                  <a:t> </a:t>
                </a:r>
                <a:r>
                  <a:rPr lang="en-GB" sz="1000" dirty="0" err="1">
                    <a:solidFill>
                      <a:schemeClr val="bg1"/>
                    </a:solidFill>
                    <a:latin typeface="Open Sans"/>
                    <a:ea typeface="Times New Roman"/>
                    <a:cs typeface="Times New Roman"/>
                  </a:rPr>
                  <a:t>title</a:t>
                </a:r>
                <a:r>
                  <a:rPr lang="en-GB" sz="1000" dirty="0">
                    <a:solidFill>
                      <a:schemeClr val="bg1"/>
                    </a:solidFill>
                    <a:latin typeface="Open Sans"/>
                    <a:ea typeface="Times New Roman"/>
                    <a:cs typeface="Times New Roman"/>
                  </a:rPr>
                  <a:t> </a:t>
                </a:r>
                <a:r>
                  <a:rPr lang="en-GB" sz="1000" dirty="0" err="1">
                    <a:solidFill>
                      <a:schemeClr val="bg1"/>
                    </a:solidFill>
                    <a:latin typeface="Open Sans"/>
                    <a:ea typeface="Times New Roman"/>
                    <a:cs typeface="Times New Roman"/>
                  </a:rPr>
                  <a:t>titletitle</a:t>
                </a:r>
                <a:r>
                  <a:rPr lang="en-GB" sz="1000" dirty="0">
                    <a:solidFill>
                      <a:schemeClr val="bg1"/>
                    </a:solidFill>
                    <a:latin typeface="Open Sans"/>
                    <a:ea typeface="Times New Roman"/>
                    <a:cs typeface="Times New Roman"/>
                  </a:rPr>
                  <a:t> title </a:t>
                </a:r>
                <a:r>
                  <a:rPr lang="en-GB" sz="1000" dirty="0" err="1">
                    <a:solidFill>
                      <a:schemeClr val="bg1"/>
                    </a:solidFill>
                    <a:latin typeface="Open Sans"/>
                    <a:ea typeface="Times New Roman"/>
                    <a:cs typeface="Times New Roman"/>
                  </a:rPr>
                  <a:t>title</a:t>
                </a:r>
                <a:r>
                  <a:rPr lang="en-GB" sz="1000" dirty="0">
                    <a:solidFill>
                      <a:schemeClr val="bg1"/>
                    </a:solidFill>
                    <a:latin typeface="Open Sans"/>
                    <a:ea typeface="Times New Roman"/>
                    <a:cs typeface="Times New Roman"/>
                  </a:rPr>
                  <a:t> </a:t>
                </a:r>
                <a:r>
                  <a:rPr lang="en-GB" sz="1000" dirty="0" err="1">
                    <a:solidFill>
                      <a:schemeClr val="bg1"/>
                    </a:solidFill>
                    <a:latin typeface="Open Sans"/>
                    <a:ea typeface="Times New Roman"/>
                    <a:cs typeface="Times New Roman"/>
                  </a:rPr>
                  <a:t>title</a:t>
                </a:r>
                <a:r>
                  <a:rPr lang="en-GB" sz="1000" dirty="0">
                    <a:solidFill>
                      <a:schemeClr val="bg1"/>
                    </a:solidFill>
                    <a:latin typeface="Open Sans"/>
                    <a:ea typeface="Times New Roman"/>
                    <a:cs typeface="Times New Roman"/>
                  </a:rPr>
                  <a:t> </a:t>
                </a:r>
                <a:r>
                  <a:rPr lang="en-GB" sz="1000" dirty="0" err="1">
                    <a:solidFill>
                      <a:schemeClr val="bg1"/>
                    </a:solidFill>
                    <a:latin typeface="Open Sans"/>
                    <a:ea typeface="Times New Roman"/>
                    <a:cs typeface="Times New Roman"/>
                  </a:rPr>
                  <a:t>title</a:t>
                </a:r>
                <a:r>
                  <a:rPr lang="en-GB" sz="1000" dirty="0">
                    <a:solidFill>
                      <a:schemeClr val="bg1"/>
                    </a:solidFill>
                    <a:latin typeface="Open Sans"/>
                    <a:ea typeface="Times New Roman"/>
                    <a:cs typeface="Times New Roman"/>
                  </a:rPr>
                  <a:t> </a:t>
                </a:r>
                <a:r>
                  <a:rPr lang="en-GB" sz="1000" dirty="0" err="1">
                    <a:solidFill>
                      <a:schemeClr val="bg1"/>
                    </a:solidFill>
                    <a:latin typeface="Open Sans"/>
                    <a:ea typeface="Times New Roman"/>
                    <a:cs typeface="Times New Roman"/>
                  </a:rPr>
                  <a:t>title</a:t>
                </a:r>
                <a:r>
                  <a:rPr lang="en-GB" sz="1000" dirty="0">
                    <a:solidFill>
                      <a:schemeClr val="bg1"/>
                    </a:solidFill>
                    <a:latin typeface="Open Sans"/>
                    <a:ea typeface="Times New Roman"/>
                    <a:cs typeface="Times New Roman"/>
                  </a:rPr>
                  <a:t> </a:t>
                </a:r>
                <a:endParaRPr lang="en-GB" sz="10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33" name="Picture 4">
                <a:hlinkClick r:id="" action="ppaction://hlinkshowjump?jump=firstslide"/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6923" y="750325"/>
                <a:ext cx="533195" cy="533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7" name="TextBox 26"/>
            <p:cNvSpPr txBox="1"/>
            <p:nvPr/>
          </p:nvSpPr>
          <p:spPr>
            <a:xfrm>
              <a:off x="8199487" y="535958"/>
              <a:ext cx="9666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solidFill>
                    <a:schemeClr val="bg1"/>
                  </a:solidFill>
                </a:rPr>
                <a:t>AS5.4/SM5.05</a:t>
              </a:r>
            </a:p>
          </p:txBody>
        </p:sp>
      </p:grpSp>
      <p:sp>
        <p:nvSpPr>
          <p:cNvPr id="34" name="TextBox 33">
            <a:hlinkClick r:id="rId5" action="ppaction://hlinksldjump"/>
          </p:cNvPr>
          <p:cNvSpPr txBox="1"/>
          <p:nvPr/>
        </p:nvSpPr>
        <p:spPr>
          <a:xfrm>
            <a:off x="8124724" y="2560916"/>
            <a:ext cx="892278" cy="246221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Introduction</a:t>
            </a:r>
            <a:endParaRPr lang="en-GB" sz="1000" b="1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hlinkClick r:id="rId6" action="ppaction://hlinksldjump"/>
          </p:cNvPr>
          <p:cNvSpPr txBox="1"/>
          <p:nvPr/>
        </p:nvSpPr>
        <p:spPr>
          <a:xfrm>
            <a:off x="8124646" y="2807138"/>
            <a:ext cx="892278" cy="246221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Part 1</a:t>
            </a:r>
            <a:endParaRPr lang="en-GB" sz="1000" b="1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hlinkClick r:id="rId7" action="ppaction://hlinksldjump"/>
          </p:cNvPr>
          <p:cNvSpPr txBox="1"/>
          <p:nvPr/>
        </p:nvSpPr>
        <p:spPr>
          <a:xfrm>
            <a:off x="8124724" y="3053359"/>
            <a:ext cx="892278" cy="246221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Part 2</a:t>
            </a:r>
            <a:endParaRPr lang="en-GB" sz="1000" b="1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hlinkClick r:id="rId8" action="ppaction://hlinksldjump"/>
          </p:cNvPr>
          <p:cNvSpPr txBox="1"/>
          <p:nvPr/>
        </p:nvSpPr>
        <p:spPr>
          <a:xfrm>
            <a:off x="8124724" y="3299580"/>
            <a:ext cx="892278" cy="246221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Part 3</a:t>
            </a:r>
            <a:endParaRPr lang="en-GB" sz="1000" b="1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hlinkClick r:id="rId9" action="ppaction://hlinksldjump"/>
          </p:cNvPr>
          <p:cNvSpPr txBox="1"/>
          <p:nvPr/>
        </p:nvSpPr>
        <p:spPr>
          <a:xfrm>
            <a:off x="8124724" y="3545801"/>
            <a:ext cx="892278" cy="246221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Conclusions</a:t>
            </a:r>
            <a:endParaRPr lang="en-GB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34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61607" y="110219"/>
            <a:ext cx="5625193" cy="600075"/>
          </a:xfrm>
        </p:spPr>
        <p:txBody>
          <a:bodyPr>
            <a:noAutofit/>
          </a:bodyPr>
          <a:lstStyle/>
          <a:p>
            <a:r>
              <a:rPr lang="en-US" altLang="en-US" sz="2400" b="1" dirty="0" smtClean="0">
                <a:solidFill>
                  <a:schemeClr val="bg1"/>
                </a:solidFill>
                <a:latin typeface="Cambria" pitchFamily="18" charset="0"/>
              </a:rPr>
              <a:t>Part I – text </a:t>
            </a:r>
            <a:r>
              <a:rPr lang="en-US" altLang="en-US" sz="2400" b="1" dirty="0" err="1" smtClean="0">
                <a:solidFill>
                  <a:schemeClr val="bg1"/>
                </a:solidFill>
                <a:latin typeface="Cambria" pitchFamily="18" charset="0"/>
              </a:rPr>
              <a:t>text</a:t>
            </a:r>
            <a:r>
              <a:rPr lang="en-US" altLang="en-US" sz="2400" b="1" dirty="0" smtClean="0">
                <a:solidFill>
                  <a:schemeClr val="bg1"/>
                </a:solidFill>
                <a:latin typeface="Cambria" pitchFamily="18" charset="0"/>
              </a:rPr>
              <a:t> </a:t>
            </a:r>
            <a:r>
              <a:rPr lang="en-US" altLang="en-US" sz="2400" b="1" dirty="0" err="1" smtClean="0">
                <a:solidFill>
                  <a:schemeClr val="bg1"/>
                </a:solidFill>
                <a:latin typeface="Cambria" pitchFamily="18" charset="0"/>
              </a:rPr>
              <a:t>text</a:t>
            </a:r>
            <a:endParaRPr lang="en-US" sz="24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12" name="Slide Number Placeholder 4"/>
          <p:cNvSpPr txBox="1">
            <a:spLocks/>
          </p:cNvSpPr>
          <p:nvPr/>
        </p:nvSpPr>
        <p:spPr>
          <a:xfrm>
            <a:off x="3418115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879166A-3EA9-9F4D-B0BC-285322AB316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algn="ctr"/>
              <a:t>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00151"/>
            <a:ext cx="7438445" cy="3394472"/>
          </a:xfrm>
        </p:spPr>
        <p:txBody>
          <a:bodyPr/>
          <a:lstStyle/>
          <a:p>
            <a:endParaRPr lang="en-GB" dirty="0"/>
          </a:p>
        </p:txBody>
      </p:sp>
      <p:grpSp>
        <p:nvGrpSpPr>
          <p:cNvPr id="24" name="Group 23"/>
          <p:cNvGrpSpPr/>
          <p:nvPr/>
        </p:nvGrpSpPr>
        <p:grpSpPr>
          <a:xfrm>
            <a:off x="8015749" y="130893"/>
            <a:ext cx="1150421" cy="5012607"/>
            <a:chOff x="8015749" y="130893"/>
            <a:chExt cx="1150421" cy="5012607"/>
          </a:xfrm>
        </p:grpSpPr>
        <p:grpSp>
          <p:nvGrpSpPr>
            <p:cNvPr id="25" name="Group 24"/>
            <p:cNvGrpSpPr/>
            <p:nvPr/>
          </p:nvGrpSpPr>
          <p:grpSpPr>
            <a:xfrm>
              <a:off x="8015749" y="130893"/>
              <a:ext cx="1130812" cy="5012607"/>
              <a:chOff x="8015749" y="130893"/>
              <a:chExt cx="1130812" cy="5012607"/>
            </a:xfrm>
          </p:grpSpPr>
          <p:pic>
            <p:nvPicPr>
              <p:cNvPr id="27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24724" y="130893"/>
                <a:ext cx="973085" cy="4744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" name="Rectangle 27"/>
              <p:cNvSpPr/>
              <p:nvPr/>
            </p:nvSpPr>
            <p:spPr>
              <a:xfrm>
                <a:off x="8018309" y="750325"/>
                <a:ext cx="1128252" cy="4393175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Right Arrow 28">
                <a:hlinkClick r:id="" action="ppaction://hlinkshowjump?jump=nextslide"/>
              </p:cNvPr>
              <p:cNvSpPr/>
              <p:nvPr/>
            </p:nvSpPr>
            <p:spPr>
              <a:xfrm>
                <a:off x="8308049" y="1725970"/>
                <a:ext cx="693174" cy="442451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Right Arrow 29">
                <a:hlinkClick r:id="" action="ppaction://hlinkshowjump?jump=previousslide"/>
              </p:cNvPr>
              <p:cNvSpPr/>
              <p:nvPr/>
            </p:nvSpPr>
            <p:spPr>
              <a:xfrm rot="10800000">
                <a:off x="8199487" y="1283520"/>
                <a:ext cx="693174" cy="442451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8015749" y="4179333"/>
                <a:ext cx="1128252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Open Sans"/>
                    <a:ea typeface="Times New Roman"/>
                    <a:cs typeface="Times New Roman"/>
                  </a:rPr>
                  <a:t>EGU2018-XXXX</a:t>
                </a:r>
              </a:p>
              <a:p>
                <a:r>
                  <a:rPr lang="en-GB" sz="1000" dirty="0" smtClean="0">
                    <a:solidFill>
                      <a:schemeClr val="bg1"/>
                    </a:solidFill>
                    <a:latin typeface="Open Sans"/>
                    <a:ea typeface="Times New Roman"/>
                    <a:cs typeface="Times New Roman"/>
                  </a:rPr>
                  <a:t>Title </a:t>
                </a:r>
                <a:r>
                  <a:rPr lang="en-GB" sz="1000" dirty="0" err="1">
                    <a:solidFill>
                      <a:schemeClr val="bg1"/>
                    </a:solidFill>
                    <a:latin typeface="Open Sans"/>
                    <a:ea typeface="Times New Roman"/>
                    <a:cs typeface="Times New Roman"/>
                  </a:rPr>
                  <a:t>title</a:t>
                </a:r>
                <a:r>
                  <a:rPr lang="en-GB" sz="1000" dirty="0">
                    <a:solidFill>
                      <a:schemeClr val="bg1"/>
                    </a:solidFill>
                    <a:latin typeface="Open Sans"/>
                    <a:ea typeface="Times New Roman"/>
                    <a:cs typeface="Times New Roman"/>
                  </a:rPr>
                  <a:t> </a:t>
                </a:r>
                <a:r>
                  <a:rPr lang="en-GB" sz="1000" dirty="0" err="1">
                    <a:solidFill>
                      <a:schemeClr val="bg1"/>
                    </a:solidFill>
                    <a:latin typeface="Open Sans"/>
                    <a:ea typeface="Times New Roman"/>
                    <a:cs typeface="Times New Roman"/>
                  </a:rPr>
                  <a:t>title</a:t>
                </a:r>
                <a:r>
                  <a:rPr lang="en-GB" sz="1000" dirty="0">
                    <a:solidFill>
                      <a:schemeClr val="bg1"/>
                    </a:solidFill>
                    <a:latin typeface="Open Sans"/>
                    <a:ea typeface="Times New Roman"/>
                    <a:cs typeface="Times New Roman"/>
                  </a:rPr>
                  <a:t> </a:t>
                </a:r>
                <a:r>
                  <a:rPr lang="en-GB" sz="1000" dirty="0" err="1">
                    <a:solidFill>
                      <a:schemeClr val="bg1"/>
                    </a:solidFill>
                    <a:latin typeface="Open Sans"/>
                    <a:ea typeface="Times New Roman"/>
                    <a:cs typeface="Times New Roman"/>
                  </a:rPr>
                  <a:t>title</a:t>
                </a:r>
                <a:r>
                  <a:rPr lang="en-GB" sz="1000" dirty="0">
                    <a:solidFill>
                      <a:schemeClr val="bg1"/>
                    </a:solidFill>
                    <a:latin typeface="Open Sans"/>
                    <a:ea typeface="Times New Roman"/>
                    <a:cs typeface="Times New Roman"/>
                  </a:rPr>
                  <a:t> </a:t>
                </a:r>
                <a:r>
                  <a:rPr lang="en-GB" sz="1000" dirty="0" err="1">
                    <a:solidFill>
                      <a:schemeClr val="bg1"/>
                    </a:solidFill>
                    <a:latin typeface="Open Sans"/>
                    <a:ea typeface="Times New Roman"/>
                    <a:cs typeface="Times New Roman"/>
                  </a:rPr>
                  <a:t>title</a:t>
                </a:r>
                <a:r>
                  <a:rPr lang="en-GB" sz="1000" dirty="0">
                    <a:solidFill>
                      <a:schemeClr val="bg1"/>
                    </a:solidFill>
                    <a:latin typeface="Open Sans"/>
                    <a:ea typeface="Times New Roman"/>
                    <a:cs typeface="Times New Roman"/>
                  </a:rPr>
                  <a:t> </a:t>
                </a:r>
                <a:r>
                  <a:rPr lang="en-GB" sz="1000" dirty="0" err="1">
                    <a:solidFill>
                      <a:schemeClr val="bg1"/>
                    </a:solidFill>
                    <a:latin typeface="Open Sans"/>
                    <a:ea typeface="Times New Roman"/>
                    <a:cs typeface="Times New Roman"/>
                  </a:rPr>
                  <a:t>title</a:t>
                </a:r>
                <a:r>
                  <a:rPr lang="en-GB" sz="1000" dirty="0">
                    <a:solidFill>
                      <a:schemeClr val="bg1"/>
                    </a:solidFill>
                    <a:latin typeface="Open Sans"/>
                    <a:ea typeface="Times New Roman"/>
                    <a:cs typeface="Times New Roman"/>
                  </a:rPr>
                  <a:t> </a:t>
                </a:r>
                <a:r>
                  <a:rPr lang="en-GB" sz="1000" dirty="0" err="1">
                    <a:solidFill>
                      <a:schemeClr val="bg1"/>
                    </a:solidFill>
                    <a:latin typeface="Open Sans"/>
                    <a:ea typeface="Times New Roman"/>
                    <a:cs typeface="Times New Roman"/>
                  </a:rPr>
                  <a:t>titletitle</a:t>
                </a:r>
                <a:r>
                  <a:rPr lang="en-GB" sz="1000" dirty="0">
                    <a:solidFill>
                      <a:schemeClr val="bg1"/>
                    </a:solidFill>
                    <a:latin typeface="Open Sans"/>
                    <a:ea typeface="Times New Roman"/>
                    <a:cs typeface="Times New Roman"/>
                  </a:rPr>
                  <a:t> title </a:t>
                </a:r>
                <a:r>
                  <a:rPr lang="en-GB" sz="1000" dirty="0" err="1">
                    <a:solidFill>
                      <a:schemeClr val="bg1"/>
                    </a:solidFill>
                    <a:latin typeface="Open Sans"/>
                    <a:ea typeface="Times New Roman"/>
                    <a:cs typeface="Times New Roman"/>
                  </a:rPr>
                  <a:t>title</a:t>
                </a:r>
                <a:r>
                  <a:rPr lang="en-GB" sz="1000" dirty="0">
                    <a:solidFill>
                      <a:schemeClr val="bg1"/>
                    </a:solidFill>
                    <a:latin typeface="Open Sans"/>
                    <a:ea typeface="Times New Roman"/>
                    <a:cs typeface="Times New Roman"/>
                  </a:rPr>
                  <a:t> </a:t>
                </a:r>
                <a:r>
                  <a:rPr lang="en-GB" sz="1000" dirty="0" err="1">
                    <a:solidFill>
                      <a:schemeClr val="bg1"/>
                    </a:solidFill>
                    <a:latin typeface="Open Sans"/>
                    <a:ea typeface="Times New Roman"/>
                    <a:cs typeface="Times New Roman"/>
                  </a:rPr>
                  <a:t>title</a:t>
                </a:r>
                <a:r>
                  <a:rPr lang="en-GB" sz="1000" dirty="0">
                    <a:solidFill>
                      <a:schemeClr val="bg1"/>
                    </a:solidFill>
                    <a:latin typeface="Open Sans"/>
                    <a:ea typeface="Times New Roman"/>
                    <a:cs typeface="Times New Roman"/>
                  </a:rPr>
                  <a:t> </a:t>
                </a:r>
                <a:r>
                  <a:rPr lang="en-GB" sz="1000" dirty="0" err="1">
                    <a:solidFill>
                      <a:schemeClr val="bg1"/>
                    </a:solidFill>
                    <a:latin typeface="Open Sans"/>
                    <a:ea typeface="Times New Roman"/>
                    <a:cs typeface="Times New Roman"/>
                  </a:rPr>
                  <a:t>title</a:t>
                </a:r>
                <a:r>
                  <a:rPr lang="en-GB" sz="1000" dirty="0">
                    <a:solidFill>
                      <a:schemeClr val="bg1"/>
                    </a:solidFill>
                    <a:latin typeface="Open Sans"/>
                    <a:ea typeface="Times New Roman"/>
                    <a:cs typeface="Times New Roman"/>
                  </a:rPr>
                  <a:t> </a:t>
                </a:r>
                <a:r>
                  <a:rPr lang="en-GB" sz="1000" dirty="0" err="1">
                    <a:solidFill>
                      <a:schemeClr val="bg1"/>
                    </a:solidFill>
                    <a:latin typeface="Open Sans"/>
                    <a:ea typeface="Times New Roman"/>
                    <a:cs typeface="Times New Roman"/>
                  </a:rPr>
                  <a:t>title</a:t>
                </a:r>
                <a:r>
                  <a:rPr lang="en-GB" sz="1000" dirty="0">
                    <a:solidFill>
                      <a:schemeClr val="bg1"/>
                    </a:solidFill>
                    <a:latin typeface="Open Sans"/>
                    <a:ea typeface="Times New Roman"/>
                    <a:cs typeface="Times New Roman"/>
                  </a:rPr>
                  <a:t> </a:t>
                </a:r>
                <a:endParaRPr lang="en-GB" sz="10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32" name="Picture 4">
                <a:hlinkClick r:id="" action="ppaction://hlinkshowjump?jump=firstslide"/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6923" y="750325"/>
                <a:ext cx="533195" cy="533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6" name="TextBox 25"/>
            <p:cNvSpPr txBox="1"/>
            <p:nvPr/>
          </p:nvSpPr>
          <p:spPr>
            <a:xfrm>
              <a:off x="8199487" y="535958"/>
              <a:ext cx="9666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solidFill>
                    <a:schemeClr val="bg1"/>
                  </a:solidFill>
                </a:rPr>
                <a:t>AS5.4/SM5.05</a:t>
              </a:r>
            </a:p>
          </p:txBody>
        </p:sp>
      </p:grpSp>
      <p:sp>
        <p:nvSpPr>
          <p:cNvPr id="33" name="TextBox 32">
            <a:hlinkClick r:id="rId5" action="ppaction://hlinksldjump"/>
          </p:cNvPr>
          <p:cNvSpPr txBox="1"/>
          <p:nvPr/>
        </p:nvSpPr>
        <p:spPr>
          <a:xfrm>
            <a:off x="8124724" y="2560916"/>
            <a:ext cx="892278" cy="246221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Introduction</a:t>
            </a:r>
            <a:endParaRPr lang="en-GB" sz="1000" b="1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hlinkClick r:id="rId6" action="ppaction://hlinksldjump"/>
          </p:cNvPr>
          <p:cNvSpPr txBox="1"/>
          <p:nvPr/>
        </p:nvSpPr>
        <p:spPr>
          <a:xfrm>
            <a:off x="8124646" y="2807138"/>
            <a:ext cx="892278" cy="246221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Part 1</a:t>
            </a:r>
            <a:endParaRPr lang="en-GB" sz="1000" b="1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hlinkClick r:id="rId7" action="ppaction://hlinksldjump"/>
          </p:cNvPr>
          <p:cNvSpPr txBox="1"/>
          <p:nvPr/>
        </p:nvSpPr>
        <p:spPr>
          <a:xfrm>
            <a:off x="8124724" y="3053359"/>
            <a:ext cx="892278" cy="246221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Part 2</a:t>
            </a:r>
            <a:endParaRPr lang="en-GB" sz="1000" b="1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hlinkClick r:id="rId8" action="ppaction://hlinksldjump"/>
          </p:cNvPr>
          <p:cNvSpPr txBox="1"/>
          <p:nvPr/>
        </p:nvSpPr>
        <p:spPr>
          <a:xfrm>
            <a:off x="8124724" y="3299580"/>
            <a:ext cx="892278" cy="246221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Part 3</a:t>
            </a:r>
            <a:endParaRPr lang="en-GB" sz="1000" b="1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hlinkClick r:id="rId9" action="ppaction://hlinksldjump"/>
          </p:cNvPr>
          <p:cNvSpPr txBox="1"/>
          <p:nvPr/>
        </p:nvSpPr>
        <p:spPr>
          <a:xfrm>
            <a:off x="8124724" y="3545801"/>
            <a:ext cx="892278" cy="246221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Conclusions</a:t>
            </a:r>
            <a:endParaRPr lang="en-GB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7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61607" y="110219"/>
            <a:ext cx="5625193" cy="600075"/>
          </a:xfrm>
        </p:spPr>
        <p:txBody>
          <a:bodyPr>
            <a:noAutofit/>
          </a:bodyPr>
          <a:lstStyle/>
          <a:p>
            <a:r>
              <a:rPr lang="en-US" altLang="en-US" sz="2400" b="1" dirty="0" smtClean="0">
                <a:solidFill>
                  <a:schemeClr val="bg1"/>
                </a:solidFill>
                <a:latin typeface="Cambria" pitchFamily="18" charset="0"/>
              </a:rPr>
              <a:t>Part I – slide 2</a:t>
            </a:r>
            <a:endParaRPr lang="en-US" sz="24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12" name="Slide Number Placeholder 4"/>
          <p:cNvSpPr txBox="1">
            <a:spLocks/>
          </p:cNvSpPr>
          <p:nvPr/>
        </p:nvSpPr>
        <p:spPr>
          <a:xfrm>
            <a:off x="3418115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879166A-3EA9-9F4D-B0BC-285322AB316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algn="ctr"/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1" y="1200151"/>
            <a:ext cx="7478202" cy="3394472"/>
          </a:xfrm>
        </p:spPr>
        <p:txBody>
          <a:bodyPr/>
          <a:lstStyle/>
          <a:p>
            <a:r>
              <a:rPr lang="en-US" dirty="0" smtClean="0"/>
              <a:t>This is an example for additional slides that can be added to each Part without appearing in the menu.</a:t>
            </a:r>
            <a:endParaRPr lang="en-GB" dirty="0"/>
          </a:p>
        </p:txBody>
      </p:sp>
      <p:grpSp>
        <p:nvGrpSpPr>
          <p:cNvPr id="17" name="Group 16"/>
          <p:cNvGrpSpPr/>
          <p:nvPr/>
        </p:nvGrpSpPr>
        <p:grpSpPr>
          <a:xfrm>
            <a:off x="8015749" y="130893"/>
            <a:ext cx="1150421" cy="5012607"/>
            <a:chOff x="8015749" y="130893"/>
            <a:chExt cx="1150421" cy="5012607"/>
          </a:xfrm>
        </p:grpSpPr>
        <p:grpSp>
          <p:nvGrpSpPr>
            <p:cNvPr id="18" name="Group 17"/>
            <p:cNvGrpSpPr/>
            <p:nvPr/>
          </p:nvGrpSpPr>
          <p:grpSpPr>
            <a:xfrm>
              <a:off x="8015749" y="130893"/>
              <a:ext cx="1130812" cy="5012607"/>
              <a:chOff x="8015749" y="130893"/>
              <a:chExt cx="1130812" cy="5012607"/>
            </a:xfrm>
          </p:grpSpPr>
          <p:pic>
            <p:nvPicPr>
              <p:cNvPr id="25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24724" y="130893"/>
                <a:ext cx="973085" cy="4744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" name="Rectangle 25"/>
              <p:cNvSpPr/>
              <p:nvPr/>
            </p:nvSpPr>
            <p:spPr>
              <a:xfrm>
                <a:off x="8018309" y="750325"/>
                <a:ext cx="1128252" cy="4393175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Right Arrow 26">
                <a:hlinkClick r:id="" action="ppaction://hlinkshowjump?jump=nextslide"/>
              </p:cNvPr>
              <p:cNvSpPr/>
              <p:nvPr/>
            </p:nvSpPr>
            <p:spPr>
              <a:xfrm>
                <a:off x="8308049" y="1725970"/>
                <a:ext cx="693174" cy="442451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Right Arrow 27">
                <a:hlinkClick r:id="" action="ppaction://hlinkshowjump?jump=previousslide"/>
              </p:cNvPr>
              <p:cNvSpPr/>
              <p:nvPr/>
            </p:nvSpPr>
            <p:spPr>
              <a:xfrm rot="10800000">
                <a:off x="8199487" y="1283520"/>
                <a:ext cx="693174" cy="442451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8015749" y="4179333"/>
                <a:ext cx="1128252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Open Sans"/>
                    <a:ea typeface="Times New Roman"/>
                    <a:cs typeface="Times New Roman"/>
                  </a:rPr>
                  <a:t>EGU2018-XXXX</a:t>
                </a:r>
              </a:p>
              <a:p>
                <a:r>
                  <a:rPr lang="en-GB" sz="1000" dirty="0" smtClean="0">
                    <a:solidFill>
                      <a:schemeClr val="bg1"/>
                    </a:solidFill>
                    <a:latin typeface="Open Sans"/>
                    <a:ea typeface="Times New Roman"/>
                    <a:cs typeface="Times New Roman"/>
                  </a:rPr>
                  <a:t>Title </a:t>
                </a:r>
                <a:r>
                  <a:rPr lang="en-GB" sz="1000" dirty="0" err="1">
                    <a:solidFill>
                      <a:schemeClr val="bg1"/>
                    </a:solidFill>
                    <a:latin typeface="Open Sans"/>
                    <a:ea typeface="Times New Roman"/>
                    <a:cs typeface="Times New Roman"/>
                  </a:rPr>
                  <a:t>title</a:t>
                </a:r>
                <a:r>
                  <a:rPr lang="en-GB" sz="1000" dirty="0">
                    <a:solidFill>
                      <a:schemeClr val="bg1"/>
                    </a:solidFill>
                    <a:latin typeface="Open Sans"/>
                    <a:ea typeface="Times New Roman"/>
                    <a:cs typeface="Times New Roman"/>
                  </a:rPr>
                  <a:t> </a:t>
                </a:r>
                <a:r>
                  <a:rPr lang="en-GB" sz="1000" dirty="0" err="1">
                    <a:solidFill>
                      <a:schemeClr val="bg1"/>
                    </a:solidFill>
                    <a:latin typeface="Open Sans"/>
                    <a:ea typeface="Times New Roman"/>
                    <a:cs typeface="Times New Roman"/>
                  </a:rPr>
                  <a:t>title</a:t>
                </a:r>
                <a:r>
                  <a:rPr lang="en-GB" sz="1000" dirty="0">
                    <a:solidFill>
                      <a:schemeClr val="bg1"/>
                    </a:solidFill>
                    <a:latin typeface="Open Sans"/>
                    <a:ea typeface="Times New Roman"/>
                    <a:cs typeface="Times New Roman"/>
                  </a:rPr>
                  <a:t> </a:t>
                </a:r>
                <a:r>
                  <a:rPr lang="en-GB" sz="1000" dirty="0" err="1">
                    <a:solidFill>
                      <a:schemeClr val="bg1"/>
                    </a:solidFill>
                    <a:latin typeface="Open Sans"/>
                    <a:ea typeface="Times New Roman"/>
                    <a:cs typeface="Times New Roman"/>
                  </a:rPr>
                  <a:t>title</a:t>
                </a:r>
                <a:r>
                  <a:rPr lang="en-GB" sz="1000" dirty="0">
                    <a:solidFill>
                      <a:schemeClr val="bg1"/>
                    </a:solidFill>
                    <a:latin typeface="Open Sans"/>
                    <a:ea typeface="Times New Roman"/>
                    <a:cs typeface="Times New Roman"/>
                  </a:rPr>
                  <a:t> </a:t>
                </a:r>
                <a:r>
                  <a:rPr lang="en-GB" sz="1000" dirty="0" err="1">
                    <a:solidFill>
                      <a:schemeClr val="bg1"/>
                    </a:solidFill>
                    <a:latin typeface="Open Sans"/>
                    <a:ea typeface="Times New Roman"/>
                    <a:cs typeface="Times New Roman"/>
                  </a:rPr>
                  <a:t>title</a:t>
                </a:r>
                <a:r>
                  <a:rPr lang="en-GB" sz="1000" dirty="0">
                    <a:solidFill>
                      <a:schemeClr val="bg1"/>
                    </a:solidFill>
                    <a:latin typeface="Open Sans"/>
                    <a:ea typeface="Times New Roman"/>
                    <a:cs typeface="Times New Roman"/>
                  </a:rPr>
                  <a:t> </a:t>
                </a:r>
                <a:r>
                  <a:rPr lang="en-GB" sz="1000" dirty="0" err="1">
                    <a:solidFill>
                      <a:schemeClr val="bg1"/>
                    </a:solidFill>
                    <a:latin typeface="Open Sans"/>
                    <a:ea typeface="Times New Roman"/>
                    <a:cs typeface="Times New Roman"/>
                  </a:rPr>
                  <a:t>title</a:t>
                </a:r>
                <a:r>
                  <a:rPr lang="en-GB" sz="1000" dirty="0">
                    <a:solidFill>
                      <a:schemeClr val="bg1"/>
                    </a:solidFill>
                    <a:latin typeface="Open Sans"/>
                    <a:ea typeface="Times New Roman"/>
                    <a:cs typeface="Times New Roman"/>
                  </a:rPr>
                  <a:t> </a:t>
                </a:r>
                <a:r>
                  <a:rPr lang="en-GB" sz="1000" dirty="0" err="1">
                    <a:solidFill>
                      <a:schemeClr val="bg1"/>
                    </a:solidFill>
                    <a:latin typeface="Open Sans"/>
                    <a:ea typeface="Times New Roman"/>
                    <a:cs typeface="Times New Roman"/>
                  </a:rPr>
                  <a:t>titletitle</a:t>
                </a:r>
                <a:r>
                  <a:rPr lang="en-GB" sz="1000" dirty="0">
                    <a:solidFill>
                      <a:schemeClr val="bg1"/>
                    </a:solidFill>
                    <a:latin typeface="Open Sans"/>
                    <a:ea typeface="Times New Roman"/>
                    <a:cs typeface="Times New Roman"/>
                  </a:rPr>
                  <a:t> title </a:t>
                </a:r>
                <a:r>
                  <a:rPr lang="en-GB" sz="1000" dirty="0" err="1">
                    <a:solidFill>
                      <a:schemeClr val="bg1"/>
                    </a:solidFill>
                    <a:latin typeface="Open Sans"/>
                    <a:ea typeface="Times New Roman"/>
                    <a:cs typeface="Times New Roman"/>
                  </a:rPr>
                  <a:t>title</a:t>
                </a:r>
                <a:r>
                  <a:rPr lang="en-GB" sz="1000" dirty="0">
                    <a:solidFill>
                      <a:schemeClr val="bg1"/>
                    </a:solidFill>
                    <a:latin typeface="Open Sans"/>
                    <a:ea typeface="Times New Roman"/>
                    <a:cs typeface="Times New Roman"/>
                  </a:rPr>
                  <a:t> </a:t>
                </a:r>
                <a:r>
                  <a:rPr lang="en-GB" sz="1000" dirty="0" err="1">
                    <a:solidFill>
                      <a:schemeClr val="bg1"/>
                    </a:solidFill>
                    <a:latin typeface="Open Sans"/>
                    <a:ea typeface="Times New Roman"/>
                    <a:cs typeface="Times New Roman"/>
                  </a:rPr>
                  <a:t>title</a:t>
                </a:r>
                <a:r>
                  <a:rPr lang="en-GB" sz="1000" dirty="0">
                    <a:solidFill>
                      <a:schemeClr val="bg1"/>
                    </a:solidFill>
                    <a:latin typeface="Open Sans"/>
                    <a:ea typeface="Times New Roman"/>
                    <a:cs typeface="Times New Roman"/>
                  </a:rPr>
                  <a:t> </a:t>
                </a:r>
                <a:r>
                  <a:rPr lang="en-GB" sz="1000" dirty="0" err="1">
                    <a:solidFill>
                      <a:schemeClr val="bg1"/>
                    </a:solidFill>
                    <a:latin typeface="Open Sans"/>
                    <a:ea typeface="Times New Roman"/>
                    <a:cs typeface="Times New Roman"/>
                  </a:rPr>
                  <a:t>title</a:t>
                </a:r>
                <a:r>
                  <a:rPr lang="en-GB" sz="1000" dirty="0">
                    <a:solidFill>
                      <a:schemeClr val="bg1"/>
                    </a:solidFill>
                    <a:latin typeface="Open Sans"/>
                    <a:ea typeface="Times New Roman"/>
                    <a:cs typeface="Times New Roman"/>
                  </a:rPr>
                  <a:t> </a:t>
                </a:r>
                <a:r>
                  <a:rPr lang="en-GB" sz="1000" dirty="0" err="1">
                    <a:solidFill>
                      <a:schemeClr val="bg1"/>
                    </a:solidFill>
                    <a:latin typeface="Open Sans"/>
                    <a:ea typeface="Times New Roman"/>
                    <a:cs typeface="Times New Roman"/>
                  </a:rPr>
                  <a:t>title</a:t>
                </a:r>
                <a:r>
                  <a:rPr lang="en-GB" sz="1000" dirty="0">
                    <a:solidFill>
                      <a:schemeClr val="bg1"/>
                    </a:solidFill>
                    <a:latin typeface="Open Sans"/>
                    <a:ea typeface="Times New Roman"/>
                    <a:cs typeface="Times New Roman"/>
                  </a:rPr>
                  <a:t> </a:t>
                </a:r>
                <a:endParaRPr lang="en-GB" sz="10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30" name="Picture 4">
                <a:hlinkClick r:id="" action="ppaction://hlinkshowjump?jump=firstslide"/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6923" y="750325"/>
                <a:ext cx="533195" cy="533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4" name="TextBox 23"/>
            <p:cNvSpPr txBox="1"/>
            <p:nvPr/>
          </p:nvSpPr>
          <p:spPr>
            <a:xfrm>
              <a:off x="8199487" y="535958"/>
              <a:ext cx="9666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solidFill>
                    <a:schemeClr val="bg1"/>
                  </a:solidFill>
                </a:rPr>
                <a:t>AS5.4/SM5.05</a:t>
              </a:r>
            </a:p>
          </p:txBody>
        </p:sp>
      </p:grpSp>
      <p:sp>
        <p:nvSpPr>
          <p:cNvPr id="31" name="TextBox 30">
            <a:hlinkClick r:id="rId5" action="ppaction://hlinksldjump"/>
          </p:cNvPr>
          <p:cNvSpPr txBox="1"/>
          <p:nvPr/>
        </p:nvSpPr>
        <p:spPr>
          <a:xfrm>
            <a:off x="8124724" y="2560916"/>
            <a:ext cx="892278" cy="246221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Introduction</a:t>
            </a:r>
            <a:endParaRPr lang="en-GB" sz="1000" b="1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hlinkClick r:id="rId6" action="ppaction://hlinksldjump"/>
          </p:cNvPr>
          <p:cNvSpPr txBox="1"/>
          <p:nvPr/>
        </p:nvSpPr>
        <p:spPr>
          <a:xfrm>
            <a:off x="8124646" y="2807138"/>
            <a:ext cx="892278" cy="246221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Part 1</a:t>
            </a:r>
            <a:endParaRPr lang="en-GB" sz="1000" b="1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hlinkClick r:id="rId7" action="ppaction://hlinksldjump"/>
          </p:cNvPr>
          <p:cNvSpPr txBox="1"/>
          <p:nvPr/>
        </p:nvSpPr>
        <p:spPr>
          <a:xfrm>
            <a:off x="8124724" y="3053359"/>
            <a:ext cx="892278" cy="246221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Part 2</a:t>
            </a:r>
            <a:endParaRPr lang="en-GB" sz="1000" b="1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hlinkClick r:id="rId8" action="ppaction://hlinksldjump"/>
          </p:cNvPr>
          <p:cNvSpPr txBox="1"/>
          <p:nvPr/>
        </p:nvSpPr>
        <p:spPr>
          <a:xfrm>
            <a:off x="8124724" y="3299580"/>
            <a:ext cx="892278" cy="246221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Part 3</a:t>
            </a:r>
            <a:endParaRPr lang="en-GB" sz="1000" b="1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hlinkClick r:id="rId9" action="ppaction://hlinksldjump"/>
          </p:cNvPr>
          <p:cNvSpPr txBox="1"/>
          <p:nvPr/>
        </p:nvSpPr>
        <p:spPr>
          <a:xfrm>
            <a:off x="8124724" y="3545801"/>
            <a:ext cx="892278" cy="246221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Conclusions</a:t>
            </a:r>
            <a:endParaRPr lang="en-GB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94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61607" y="110219"/>
            <a:ext cx="5625193" cy="600075"/>
          </a:xfrm>
        </p:spPr>
        <p:txBody>
          <a:bodyPr>
            <a:noAutofit/>
          </a:bodyPr>
          <a:lstStyle/>
          <a:p>
            <a:r>
              <a:rPr lang="en-US" altLang="en-US" sz="2400" b="1" dirty="0" smtClean="0">
                <a:solidFill>
                  <a:schemeClr val="bg1"/>
                </a:solidFill>
                <a:latin typeface="Cambria" pitchFamily="18" charset="0"/>
              </a:rPr>
              <a:t>Part II – text </a:t>
            </a:r>
            <a:r>
              <a:rPr lang="en-US" altLang="en-US" sz="2400" b="1" dirty="0" err="1" smtClean="0">
                <a:solidFill>
                  <a:schemeClr val="bg1"/>
                </a:solidFill>
                <a:latin typeface="Cambria" pitchFamily="18" charset="0"/>
              </a:rPr>
              <a:t>text</a:t>
            </a:r>
            <a:r>
              <a:rPr lang="en-US" altLang="en-US" sz="2400" b="1" dirty="0" smtClean="0">
                <a:solidFill>
                  <a:schemeClr val="bg1"/>
                </a:solidFill>
                <a:latin typeface="Cambria" pitchFamily="18" charset="0"/>
              </a:rPr>
              <a:t> </a:t>
            </a:r>
            <a:r>
              <a:rPr lang="en-US" altLang="en-US" sz="2400" b="1" dirty="0" err="1" smtClean="0">
                <a:solidFill>
                  <a:schemeClr val="bg1"/>
                </a:solidFill>
                <a:latin typeface="Cambria" pitchFamily="18" charset="0"/>
              </a:rPr>
              <a:t>text</a:t>
            </a:r>
            <a:endParaRPr lang="en-US" sz="24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12" name="Slide Number Placeholder 4"/>
          <p:cNvSpPr txBox="1">
            <a:spLocks/>
          </p:cNvSpPr>
          <p:nvPr/>
        </p:nvSpPr>
        <p:spPr>
          <a:xfrm>
            <a:off x="3418115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879166A-3EA9-9F4D-B0BC-285322AB316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algn="ctr"/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00151"/>
            <a:ext cx="7454348" cy="3394472"/>
          </a:xfrm>
        </p:spPr>
        <p:txBody>
          <a:bodyPr/>
          <a:lstStyle/>
          <a:p>
            <a:endParaRPr lang="en-GB" dirty="0"/>
          </a:p>
        </p:txBody>
      </p:sp>
      <p:grpSp>
        <p:nvGrpSpPr>
          <p:cNvPr id="24" name="Group 23"/>
          <p:cNvGrpSpPr/>
          <p:nvPr/>
        </p:nvGrpSpPr>
        <p:grpSpPr>
          <a:xfrm>
            <a:off x="8015749" y="130893"/>
            <a:ext cx="1150421" cy="5012607"/>
            <a:chOff x="8015749" y="130893"/>
            <a:chExt cx="1150421" cy="5012607"/>
          </a:xfrm>
        </p:grpSpPr>
        <p:grpSp>
          <p:nvGrpSpPr>
            <p:cNvPr id="25" name="Group 24"/>
            <p:cNvGrpSpPr/>
            <p:nvPr/>
          </p:nvGrpSpPr>
          <p:grpSpPr>
            <a:xfrm>
              <a:off x="8015749" y="130893"/>
              <a:ext cx="1130812" cy="5012607"/>
              <a:chOff x="8015749" y="130893"/>
              <a:chExt cx="1130812" cy="5012607"/>
            </a:xfrm>
          </p:grpSpPr>
          <p:pic>
            <p:nvPicPr>
              <p:cNvPr id="27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24724" y="130893"/>
                <a:ext cx="973085" cy="4744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" name="Rectangle 27"/>
              <p:cNvSpPr/>
              <p:nvPr/>
            </p:nvSpPr>
            <p:spPr>
              <a:xfrm>
                <a:off x="8018309" y="750325"/>
                <a:ext cx="1128252" cy="4393175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Right Arrow 28">
                <a:hlinkClick r:id="" action="ppaction://hlinkshowjump?jump=nextslide"/>
              </p:cNvPr>
              <p:cNvSpPr/>
              <p:nvPr/>
            </p:nvSpPr>
            <p:spPr>
              <a:xfrm>
                <a:off x="8308049" y="1725970"/>
                <a:ext cx="693174" cy="442451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Right Arrow 29">
                <a:hlinkClick r:id="" action="ppaction://hlinkshowjump?jump=previousslide"/>
              </p:cNvPr>
              <p:cNvSpPr/>
              <p:nvPr/>
            </p:nvSpPr>
            <p:spPr>
              <a:xfrm rot="10800000">
                <a:off x="8199487" y="1283520"/>
                <a:ext cx="693174" cy="442451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8015749" y="4179333"/>
                <a:ext cx="1128252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Open Sans"/>
                    <a:ea typeface="Times New Roman"/>
                    <a:cs typeface="Times New Roman"/>
                  </a:rPr>
                  <a:t>EGU2018-XXXX</a:t>
                </a:r>
              </a:p>
              <a:p>
                <a:r>
                  <a:rPr lang="en-GB" sz="1000" dirty="0" smtClean="0">
                    <a:solidFill>
                      <a:schemeClr val="bg1"/>
                    </a:solidFill>
                    <a:latin typeface="Open Sans"/>
                    <a:ea typeface="Times New Roman"/>
                    <a:cs typeface="Times New Roman"/>
                  </a:rPr>
                  <a:t>Title </a:t>
                </a:r>
                <a:r>
                  <a:rPr lang="en-GB" sz="1000" dirty="0" err="1">
                    <a:solidFill>
                      <a:schemeClr val="bg1"/>
                    </a:solidFill>
                    <a:latin typeface="Open Sans"/>
                    <a:ea typeface="Times New Roman"/>
                    <a:cs typeface="Times New Roman"/>
                  </a:rPr>
                  <a:t>title</a:t>
                </a:r>
                <a:r>
                  <a:rPr lang="en-GB" sz="1000" dirty="0">
                    <a:solidFill>
                      <a:schemeClr val="bg1"/>
                    </a:solidFill>
                    <a:latin typeface="Open Sans"/>
                    <a:ea typeface="Times New Roman"/>
                    <a:cs typeface="Times New Roman"/>
                  </a:rPr>
                  <a:t> </a:t>
                </a:r>
                <a:r>
                  <a:rPr lang="en-GB" sz="1000" dirty="0" err="1">
                    <a:solidFill>
                      <a:schemeClr val="bg1"/>
                    </a:solidFill>
                    <a:latin typeface="Open Sans"/>
                    <a:ea typeface="Times New Roman"/>
                    <a:cs typeface="Times New Roman"/>
                  </a:rPr>
                  <a:t>title</a:t>
                </a:r>
                <a:r>
                  <a:rPr lang="en-GB" sz="1000" dirty="0">
                    <a:solidFill>
                      <a:schemeClr val="bg1"/>
                    </a:solidFill>
                    <a:latin typeface="Open Sans"/>
                    <a:ea typeface="Times New Roman"/>
                    <a:cs typeface="Times New Roman"/>
                  </a:rPr>
                  <a:t> </a:t>
                </a:r>
                <a:r>
                  <a:rPr lang="en-GB" sz="1000" dirty="0" err="1">
                    <a:solidFill>
                      <a:schemeClr val="bg1"/>
                    </a:solidFill>
                    <a:latin typeface="Open Sans"/>
                    <a:ea typeface="Times New Roman"/>
                    <a:cs typeface="Times New Roman"/>
                  </a:rPr>
                  <a:t>title</a:t>
                </a:r>
                <a:r>
                  <a:rPr lang="en-GB" sz="1000" dirty="0">
                    <a:solidFill>
                      <a:schemeClr val="bg1"/>
                    </a:solidFill>
                    <a:latin typeface="Open Sans"/>
                    <a:ea typeface="Times New Roman"/>
                    <a:cs typeface="Times New Roman"/>
                  </a:rPr>
                  <a:t> </a:t>
                </a:r>
                <a:r>
                  <a:rPr lang="en-GB" sz="1000" dirty="0" err="1">
                    <a:solidFill>
                      <a:schemeClr val="bg1"/>
                    </a:solidFill>
                    <a:latin typeface="Open Sans"/>
                    <a:ea typeface="Times New Roman"/>
                    <a:cs typeface="Times New Roman"/>
                  </a:rPr>
                  <a:t>title</a:t>
                </a:r>
                <a:r>
                  <a:rPr lang="en-GB" sz="1000" dirty="0">
                    <a:solidFill>
                      <a:schemeClr val="bg1"/>
                    </a:solidFill>
                    <a:latin typeface="Open Sans"/>
                    <a:ea typeface="Times New Roman"/>
                    <a:cs typeface="Times New Roman"/>
                  </a:rPr>
                  <a:t> </a:t>
                </a:r>
                <a:r>
                  <a:rPr lang="en-GB" sz="1000" dirty="0" err="1">
                    <a:solidFill>
                      <a:schemeClr val="bg1"/>
                    </a:solidFill>
                    <a:latin typeface="Open Sans"/>
                    <a:ea typeface="Times New Roman"/>
                    <a:cs typeface="Times New Roman"/>
                  </a:rPr>
                  <a:t>title</a:t>
                </a:r>
                <a:r>
                  <a:rPr lang="en-GB" sz="1000" dirty="0">
                    <a:solidFill>
                      <a:schemeClr val="bg1"/>
                    </a:solidFill>
                    <a:latin typeface="Open Sans"/>
                    <a:ea typeface="Times New Roman"/>
                    <a:cs typeface="Times New Roman"/>
                  </a:rPr>
                  <a:t> </a:t>
                </a:r>
                <a:r>
                  <a:rPr lang="en-GB" sz="1000" dirty="0" err="1">
                    <a:solidFill>
                      <a:schemeClr val="bg1"/>
                    </a:solidFill>
                    <a:latin typeface="Open Sans"/>
                    <a:ea typeface="Times New Roman"/>
                    <a:cs typeface="Times New Roman"/>
                  </a:rPr>
                  <a:t>titletitle</a:t>
                </a:r>
                <a:r>
                  <a:rPr lang="en-GB" sz="1000" dirty="0">
                    <a:solidFill>
                      <a:schemeClr val="bg1"/>
                    </a:solidFill>
                    <a:latin typeface="Open Sans"/>
                    <a:ea typeface="Times New Roman"/>
                    <a:cs typeface="Times New Roman"/>
                  </a:rPr>
                  <a:t> title </a:t>
                </a:r>
                <a:r>
                  <a:rPr lang="en-GB" sz="1000" dirty="0" err="1">
                    <a:solidFill>
                      <a:schemeClr val="bg1"/>
                    </a:solidFill>
                    <a:latin typeface="Open Sans"/>
                    <a:ea typeface="Times New Roman"/>
                    <a:cs typeface="Times New Roman"/>
                  </a:rPr>
                  <a:t>title</a:t>
                </a:r>
                <a:r>
                  <a:rPr lang="en-GB" sz="1000" dirty="0">
                    <a:solidFill>
                      <a:schemeClr val="bg1"/>
                    </a:solidFill>
                    <a:latin typeface="Open Sans"/>
                    <a:ea typeface="Times New Roman"/>
                    <a:cs typeface="Times New Roman"/>
                  </a:rPr>
                  <a:t> </a:t>
                </a:r>
                <a:r>
                  <a:rPr lang="en-GB" sz="1000" dirty="0" err="1">
                    <a:solidFill>
                      <a:schemeClr val="bg1"/>
                    </a:solidFill>
                    <a:latin typeface="Open Sans"/>
                    <a:ea typeface="Times New Roman"/>
                    <a:cs typeface="Times New Roman"/>
                  </a:rPr>
                  <a:t>title</a:t>
                </a:r>
                <a:r>
                  <a:rPr lang="en-GB" sz="1000" dirty="0">
                    <a:solidFill>
                      <a:schemeClr val="bg1"/>
                    </a:solidFill>
                    <a:latin typeface="Open Sans"/>
                    <a:ea typeface="Times New Roman"/>
                    <a:cs typeface="Times New Roman"/>
                  </a:rPr>
                  <a:t> </a:t>
                </a:r>
                <a:r>
                  <a:rPr lang="en-GB" sz="1000" dirty="0" err="1">
                    <a:solidFill>
                      <a:schemeClr val="bg1"/>
                    </a:solidFill>
                    <a:latin typeface="Open Sans"/>
                    <a:ea typeface="Times New Roman"/>
                    <a:cs typeface="Times New Roman"/>
                  </a:rPr>
                  <a:t>title</a:t>
                </a:r>
                <a:r>
                  <a:rPr lang="en-GB" sz="1000" dirty="0">
                    <a:solidFill>
                      <a:schemeClr val="bg1"/>
                    </a:solidFill>
                    <a:latin typeface="Open Sans"/>
                    <a:ea typeface="Times New Roman"/>
                    <a:cs typeface="Times New Roman"/>
                  </a:rPr>
                  <a:t> </a:t>
                </a:r>
                <a:r>
                  <a:rPr lang="en-GB" sz="1000" dirty="0" err="1">
                    <a:solidFill>
                      <a:schemeClr val="bg1"/>
                    </a:solidFill>
                    <a:latin typeface="Open Sans"/>
                    <a:ea typeface="Times New Roman"/>
                    <a:cs typeface="Times New Roman"/>
                  </a:rPr>
                  <a:t>title</a:t>
                </a:r>
                <a:r>
                  <a:rPr lang="en-GB" sz="1000" dirty="0">
                    <a:solidFill>
                      <a:schemeClr val="bg1"/>
                    </a:solidFill>
                    <a:latin typeface="Open Sans"/>
                    <a:ea typeface="Times New Roman"/>
                    <a:cs typeface="Times New Roman"/>
                  </a:rPr>
                  <a:t> </a:t>
                </a:r>
                <a:endParaRPr lang="en-GB" sz="10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32" name="Picture 4">
                <a:hlinkClick r:id="" action="ppaction://hlinkshowjump?jump=firstslide"/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6923" y="750325"/>
                <a:ext cx="533195" cy="533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6" name="TextBox 25"/>
            <p:cNvSpPr txBox="1"/>
            <p:nvPr/>
          </p:nvSpPr>
          <p:spPr>
            <a:xfrm>
              <a:off x="8199487" y="535958"/>
              <a:ext cx="9666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solidFill>
                    <a:schemeClr val="bg1"/>
                  </a:solidFill>
                </a:rPr>
                <a:t>AS5.4/SM5.05</a:t>
              </a:r>
            </a:p>
          </p:txBody>
        </p:sp>
      </p:grpSp>
      <p:sp>
        <p:nvSpPr>
          <p:cNvPr id="33" name="TextBox 32">
            <a:hlinkClick r:id="rId5" action="ppaction://hlinksldjump"/>
          </p:cNvPr>
          <p:cNvSpPr txBox="1"/>
          <p:nvPr/>
        </p:nvSpPr>
        <p:spPr>
          <a:xfrm>
            <a:off x="8124724" y="2560916"/>
            <a:ext cx="892278" cy="246221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Introduction</a:t>
            </a:r>
            <a:endParaRPr lang="en-GB" sz="1000" b="1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hlinkClick r:id="rId6" action="ppaction://hlinksldjump"/>
          </p:cNvPr>
          <p:cNvSpPr txBox="1"/>
          <p:nvPr/>
        </p:nvSpPr>
        <p:spPr>
          <a:xfrm>
            <a:off x="8124646" y="2807138"/>
            <a:ext cx="892278" cy="246221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Part 1</a:t>
            </a:r>
            <a:endParaRPr lang="en-GB" sz="1000" b="1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hlinkClick r:id="rId7" action="ppaction://hlinksldjump"/>
          </p:cNvPr>
          <p:cNvSpPr txBox="1"/>
          <p:nvPr/>
        </p:nvSpPr>
        <p:spPr>
          <a:xfrm>
            <a:off x="8124724" y="3053359"/>
            <a:ext cx="892278" cy="246221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Part 2</a:t>
            </a:r>
            <a:endParaRPr lang="en-GB" sz="1000" b="1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hlinkClick r:id="rId8" action="ppaction://hlinksldjump"/>
          </p:cNvPr>
          <p:cNvSpPr txBox="1"/>
          <p:nvPr/>
        </p:nvSpPr>
        <p:spPr>
          <a:xfrm>
            <a:off x="8124724" y="3299580"/>
            <a:ext cx="892278" cy="246221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Part 3</a:t>
            </a:r>
            <a:endParaRPr lang="en-GB" sz="1000" b="1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hlinkClick r:id="rId9" action="ppaction://hlinksldjump"/>
          </p:cNvPr>
          <p:cNvSpPr txBox="1"/>
          <p:nvPr/>
        </p:nvSpPr>
        <p:spPr>
          <a:xfrm>
            <a:off x="8124724" y="3545801"/>
            <a:ext cx="892278" cy="246221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Conclusions</a:t>
            </a:r>
            <a:endParaRPr lang="en-GB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72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61607" y="110219"/>
            <a:ext cx="5625193" cy="600075"/>
          </a:xfrm>
        </p:spPr>
        <p:txBody>
          <a:bodyPr>
            <a:noAutofit/>
          </a:bodyPr>
          <a:lstStyle/>
          <a:p>
            <a:r>
              <a:rPr lang="en-US" altLang="en-US" sz="2400" b="1" dirty="0" smtClean="0">
                <a:solidFill>
                  <a:schemeClr val="bg1"/>
                </a:solidFill>
                <a:latin typeface="Cambria" pitchFamily="18" charset="0"/>
              </a:rPr>
              <a:t>Part III – text </a:t>
            </a:r>
            <a:r>
              <a:rPr lang="en-US" altLang="en-US" sz="2400" b="1" dirty="0" err="1" smtClean="0">
                <a:solidFill>
                  <a:schemeClr val="bg1"/>
                </a:solidFill>
                <a:latin typeface="Cambria" pitchFamily="18" charset="0"/>
              </a:rPr>
              <a:t>text</a:t>
            </a:r>
            <a:r>
              <a:rPr lang="en-US" altLang="en-US" sz="2400" b="1" dirty="0" smtClean="0">
                <a:solidFill>
                  <a:schemeClr val="bg1"/>
                </a:solidFill>
                <a:latin typeface="Cambria" pitchFamily="18" charset="0"/>
              </a:rPr>
              <a:t> </a:t>
            </a:r>
            <a:r>
              <a:rPr lang="en-US" altLang="en-US" sz="2400" b="1" dirty="0" err="1" smtClean="0">
                <a:solidFill>
                  <a:schemeClr val="bg1"/>
                </a:solidFill>
                <a:latin typeface="Cambria" pitchFamily="18" charset="0"/>
              </a:rPr>
              <a:t>text</a:t>
            </a:r>
            <a:endParaRPr lang="en-US" sz="24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12" name="Slide Number Placeholder 4"/>
          <p:cNvSpPr txBox="1">
            <a:spLocks/>
          </p:cNvSpPr>
          <p:nvPr/>
        </p:nvSpPr>
        <p:spPr>
          <a:xfrm>
            <a:off x="3418115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879166A-3EA9-9F4D-B0BC-285322AB316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algn="ctr"/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00151"/>
            <a:ext cx="7462299" cy="3394472"/>
          </a:xfrm>
        </p:spPr>
        <p:txBody>
          <a:bodyPr/>
          <a:lstStyle/>
          <a:p>
            <a:endParaRPr lang="en-GB" dirty="0"/>
          </a:p>
        </p:txBody>
      </p:sp>
      <p:grpSp>
        <p:nvGrpSpPr>
          <p:cNvPr id="24" name="Group 23"/>
          <p:cNvGrpSpPr/>
          <p:nvPr/>
        </p:nvGrpSpPr>
        <p:grpSpPr>
          <a:xfrm>
            <a:off x="8015749" y="130893"/>
            <a:ext cx="1150421" cy="5012607"/>
            <a:chOff x="8015749" y="130893"/>
            <a:chExt cx="1150421" cy="5012607"/>
          </a:xfrm>
        </p:grpSpPr>
        <p:grpSp>
          <p:nvGrpSpPr>
            <p:cNvPr id="25" name="Group 24"/>
            <p:cNvGrpSpPr/>
            <p:nvPr/>
          </p:nvGrpSpPr>
          <p:grpSpPr>
            <a:xfrm>
              <a:off x="8015749" y="130893"/>
              <a:ext cx="1130812" cy="5012607"/>
              <a:chOff x="8015749" y="130893"/>
              <a:chExt cx="1130812" cy="5012607"/>
            </a:xfrm>
          </p:grpSpPr>
          <p:pic>
            <p:nvPicPr>
              <p:cNvPr id="27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24724" y="130893"/>
                <a:ext cx="973085" cy="4744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" name="Rectangle 27"/>
              <p:cNvSpPr/>
              <p:nvPr/>
            </p:nvSpPr>
            <p:spPr>
              <a:xfrm>
                <a:off x="8018309" y="750325"/>
                <a:ext cx="1128252" cy="4393175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Right Arrow 28">
                <a:hlinkClick r:id="" action="ppaction://hlinkshowjump?jump=nextslide"/>
              </p:cNvPr>
              <p:cNvSpPr/>
              <p:nvPr/>
            </p:nvSpPr>
            <p:spPr>
              <a:xfrm>
                <a:off x="8308049" y="1725970"/>
                <a:ext cx="693174" cy="442451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Right Arrow 29">
                <a:hlinkClick r:id="" action="ppaction://hlinkshowjump?jump=previousslide"/>
              </p:cNvPr>
              <p:cNvSpPr/>
              <p:nvPr/>
            </p:nvSpPr>
            <p:spPr>
              <a:xfrm rot="10800000">
                <a:off x="8199487" y="1283520"/>
                <a:ext cx="693174" cy="442451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8015749" y="4179333"/>
                <a:ext cx="1128252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Open Sans"/>
                    <a:ea typeface="Times New Roman"/>
                    <a:cs typeface="Times New Roman"/>
                  </a:rPr>
                  <a:t>EGU2018-XXXX</a:t>
                </a:r>
              </a:p>
              <a:p>
                <a:r>
                  <a:rPr lang="en-GB" sz="1000" dirty="0" smtClean="0">
                    <a:solidFill>
                      <a:schemeClr val="bg1"/>
                    </a:solidFill>
                    <a:latin typeface="Open Sans"/>
                    <a:ea typeface="Times New Roman"/>
                    <a:cs typeface="Times New Roman"/>
                  </a:rPr>
                  <a:t>Title </a:t>
                </a:r>
                <a:r>
                  <a:rPr lang="en-GB" sz="1000" dirty="0" err="1">
                    <a:solidFill>
                      <a:schemeClr val="bg1"/>
                    </a:solidFill>
                    <a:latin typeface="Open Sans"/>
                    <a:ea typeface="Times New Roman"/>
                    <a:cs typeface="Times New Roman"/>
                  </a:rPr>
                  <a:t>title</a:t>
                </a:r>
                <a:r>
                  <a:rPr lang="en-GB" sz="1000" dirty="0">
                    <a:solidFill>
                      <a:schemeClr val="bg1"/>
                    </a:solidFill>
                    <a:latin typeface="Open Sans"/>
                    <a:ea typeface="Times New Roman"/>
                    <a:cs typeface="Times New Roman"/>
                  </a:rPr>
                  <a:t> </a:t>
                </a:r>
                <a:r>
                  <a:rPr lang="en-GB" sz="1000" dirty="0" err="1">
                    <a:solidFill>
                      <a:schemeClr val="bg1"/>
                    </a:solidFill>
                    <a:latin typeface="Open Sans"/>
                    <a:ea typeface="Times New Roman"/>
                    <a:cs typeface="Times New Roman"/>
                  </a:rPr>
                  <a:t>title</a:t>
                </a:r>
                <a:r>
                  <a:rPr lang="en-GB" sz="1000" dirty="0">
                    <a:solidFill>
                      <a:schemeClr val="bg1"/>
                    </a:solidFill>
                    <a:latin typeface="Open Sans"/>
                    <a:ea typeface="Times New Roman"/>
                    <a:cs typeface="Times New Roman"/>
                  </a:rPr>
                  <a:t> </a:t>
                </a:r>
                <a:r>
                  <a:rPr lang="en-GB" sz="1000" dirty="0" err="1">
                    <a:solidFill>
                      <a:schemeClr val="bg1"/>
                    </a:solidFill>
                    <a:latin typeface="Open Sans"/>
                    <a:ea typeface="Times New Roman"/>
                    <a:cs typeface="Times New Roman"/>
                  </a:rPr>
                  <a:t>title</a:t>
                </a:r>
                <a:r>
                  <a:rPr lang="en-GB" sz="1000" dirty="0">
                    <a:solidFill>
                      <a:schemeClr val="bg1"/>
                    </a:solidFill>
                    <a:latin typeface="Open Sans"/>
                    <a:ea typeface="Times New Roman"/>
                    <a:cs typeface="Times New Roman"/>
                  </a:rPr>
                  <a:t> </a:t>
                </a:r>
                <a:r>
                  <a:rPr lang="en-GB" sz="1000" dirty="0" err="1">
                    <a:solidFill>
                      <a:schemeClr val="bg1"/>
                    </a:solidFill>
                    <a:latin typeface="Open Sans"/>
                    <a:ea typeface="Times New Roman"/>
                    <a:cs typeface="Times New Roman"/>
                  </a:rPr>
                  <a:t>title</a:t>
                </a:r>
                <a:r>
                  <a:rPr lang="en-GB" sz="1000" dirty="0">
                    <a:solidFill>
                      <a:schemeClr val="bg1"/>
                    </a:solidFill>
                    <a:latin typeface="Open Sans"/>
                    <a:ea typeface="Times New Roman"/>
                    <a:cs typeface="Times New Roman"/>
                  </a:rPr>
                  <a:t> </a:t>
                </a:r>
                <a:r>
                  <a:rPr lang="en-GB" sz="1000" dirty="0" err="1">
                    <a:solidFill>
                      <a:schemeClr val="bg1"/>
                    </a:solidFill>
                    <a:latin typeface="Open Sans"/>
                    <a:ea typeface="Times New Roman"/>
                    <a:cs typeface="Times New Roman"/>
                  </a:rPr>
                  <a:t>title</a:t>
                </a:r>
                <a:r>
                  <a:rPr lang="en-GB" sz="1000" dirty="0">
                    <a:solidFill>
                      <a:schemeClr val="bg1"/>
                    </a:solidFill>
                    <a:latin typeface="Open Sans"/>
                    <a:ea typeface="Times New Roman"/>
                    <a:cs typeface="Times New Roman"/>
                  </a:rPr>
                  <a:t> </a:t>
                </a:r>
                <a:r>
                  <a:rPr lang="en-GB" sz="1000" dirty="0" err="1">
                    <a:solidFill>
                      <a:schemeClr val="bg1"/>
                    </a:solidFill>
                    <a:latin typeface="Open Sans"/>
                    <a:ea typeface="Times New Roman"/>
                    <a:cs typeface="Times New Roman"/>
                  </a:rPr>
                  <a:t>titletitle</a:t>
                </a:r>
                <a:r>
                  <a:rPr lang="en-GB" sz="1000" dirty="0">
                    <a:solidFill>
                      <a:schemeClr val="bg1"/>
                    </a:solidFill>
                    <a:latin typeface="Open Sans"/>
                    <a:ea typeface="Times New Roman"/>
                    <a:cs typeface="Times New Roman"/>
                  </a:rPr>
                  <a:t> title </a:t>
                </a:r>
                <a:r>
                  <a:rPr lang="en-GB" sz="1000" dirty="0" err="1">
                    <a:solidFill>
                      <a:schemeClr val="bg1"/>
                    </a:solidFill>
                    <a:latin typeface="Open Sans"/>
                    <a:ea typeface="Times New Roman"/>
                    <a:cs typeface="Times New Roman"/>
                  </a:rPr>
                  <a:t>title</a:t>
                </a:r>
                <a:r>
                  <a:rPr lang="en-GB" sz="1000" dirty="0">
                    <a:solidFill>
                      <a:schemeClr val="bg1"/>
                    </a:solidFill>
                    <a:latin typeface="Open Sans"/>
                    <a:ea typeface="Times New Roman"/>
                    <a:cs typeface="Times New Roman"/>
                  </a:rPr>
                  <a:t> </a:t>
                </a:r>
                <a:r>
                  <a:rPr lang="en-GB" sz="1000" dirty="0" err="1">
                    <a:solidFill>
                      <a:schemeClr val="bg1"/>
                    </a:solidFill>
                    <a:latin typeface="Open Sans"/>
                    <a:ea typeface="Times New Roman"/>
                    <a:cs typeface="Times New Roman"/>
                  </a:rPr>
                  <a:t>title</a:t>
                </a:r>
                <a:r>
                  <a:rPr lang="en-GB" sz="1000" dirty="0">
                    <a:solidFill>
                      <a:schemeClr val="bg1"/>
                    </a:solidFill>
                    <a:latin typeface="Open Sans"/>
                    <a:ea typeface="Times New Roman"/>
                    <a:cs typeface="Times New Roman"/>
                  </a:rPr>
                  <a:t> </a:t>
                </a:r>
                <a:r>
                  <a:rPr lang="en-GB" sz="1000" dirty="0" err="1">
                    <a:solidFill>
                      <a:schemeClr val="bg1"/>
                    </a:solidFill>
                    <a:latin typeface="Open Sans"/>
                    <a:ea typeface="Times New Roman"/>
                    <a:cs typeface="Times New Roman"/>
                  </a:rPr>
                  <a:t>title</a:t>
                </a:r>
                <a:r>
                  <a:rPr lang="en-GB" sz="1000" dirty="0">
                    <a:solidFill>
                      <a:schemeClr val="bg1"/>
                    </a:solidFill>
                    <a:latin typeface="Open Sans"/>
                    <a:ea typeface="Times New Roman"/>
                    <a:cs typeface="Times New Roman"/>
                  </a:rPr>
                  <a:t> </a:t>
                </a:r>
                <a:r>
                  <a:rPr lang="en-GB" sz="1000" dirty="0" err="1">
                    <a:solidFill>
                      <a:schemeClr val="bg1"/>
                    </a:solidFill>
                    <a:latin typeface="Open Sans"/>
                    <a:ea typeface="Times New Roman"/>
                    <a:cs typeface="Times New Roman"/>
                  </a:rPr>
                  <a:t>title</a:t>
                </a:r>
                <a:r>
                  <a:rPr lang="en-GB" sz="1000" dirty="0">
                    <a:solidFill>
                      <a:schemeClr val="bg1"/>
                    </a:solidFill>
                    <a:latin typeface="Open Sans"/>
                    <a:ea typeface="Times New Roman"/>
                    <a:cs typeface="Times New Roman"/>
                  </a:rPr>
                  <a:t> </a:t>
                </a:r>
                <a:endParaRPr lang="en-GB" sz="10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32" name="Picture 4">
                <a:hlinkClick r:id="" action="ppaction://hlinkshowjump?jump=firstslide"/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6923" y="750325"/>
                <a:ext cx="533195" cy="533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6" name="TextBox 25"/>
            <p:cNvSpPr txBox="1"/>
            <p:nvPr/>
          </p:nvSpPr>
          <p:spPr>
            <a:xfrm>
              <a:off x="8199487" y="535958"/>
              <a:ext cx="9666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solidFill>
                    <a:schemeClr val="bg1"/>
                  </a:solidFill>
                </a:rPr>
                <a:t>AS5.4/SM5.05</a:t>
              </a:r>
            </a:p>
          </p:txBody>
        </p:sp>
      </p:grpSp>
      <p:sp>
        <p:nvSpPr>
          <p:cNvPr id="33" name="TextBox 32">
            <a:hlinkClick r:id="rId5" action="ppaction://hlinksldjump"/>
          </p:cNvPr>
          <p:cNvSpPr txBox="1"/>
          <p:nvPr/>
        </p:nvSpPr>
        <p:spPr>
          <a:xfrm>
            <a:off x="8124724" y="2560916"/>
            <a:ext cx="892278" cy="246221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Introduction</a:t>
            </a:r>
            <a:endParaRPr lang="en-GB" sz="1000" b="1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hlinkClick r:id="rId6" action="ppaction://hlinksldjump"/>
          </p:cNvPr>
          <p:cNvSpPr txBox="1"/>
          <p:nvPr/>
        </p:nvSpPr>
        <p:spPr>
          <a:xfrm>
            <a:off x="8124646" y="2807138"/>
            <a:ext cx="892278" cy="246221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Part 1</a:t>
            </a:r>
            <a:endParaRPr lang="en-GB" sz="1000" b="1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hlinkClick r:id="rId7" action="ppaction://hlinksldjump"/>
          </p:cNvPr>
          <p:cNvSpPr txBox="1"/>
          <p:nvPr/>
        </p:nvSpPr>
        <p:spPr>
          <a:xfrm>
            <a:off x="8124724" y="3053359"/>
            <a:ext cx="892278" cy="246221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Part 2</a:t>
            </a:r>
            <a:endParaRPr lang="en-GB" sz="1000" b="1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hlinkClick r:id="rId8" action="ppaction://hlinksldjump"/>
          </p:cNvPr>
          <p:cNvSpPr txBox="1"/>
          <p:nvPr/>
        </p:nvSpPr>
        <p:spPr>
          <a:xfrm>
            <a:off x="8124724" y="3299580"/>
            <a:ext cx="892278" cy="246221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Part 3</a:t>
            </a:r>
            <a:endParaRPr lang="en-GB" sz="1000" b="1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hlinkClick r:id="rId9" action="ppaction://hlinksldjump"/>
          </p:cNvPr>
          <p:cNvSpPr txBox="1"/>
          <p:nvPr/>
        </p:nvSpPr>
        <p:spPr>
          <a:xfrm>
            <a:off x="8124724" y="3545801"/>
            <a:ext cx="892278" cy="246221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Conclusions</a:t>
            </a:r>
            <a:endParaRPr lang="en-GB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72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61607" y="110219"/>
            <a:ext cx="5625193" cy="600075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Cambria" pitchFamily="18" charset="0"/>
              </a:rPr>
              <a:t>Conclusion</a:t>
            </a:r>
            <a:endParaRPr lang="en-US" sz="24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12" name="Slide Number Placeholder 4"/>
          <p:cNvSpPr txBox="1">
            <a:spLocks/>
          </p:cNvSpPr>
          <p:nvPr/>
        </p:nvSpPr>
        <p:spPr>
          <a:xfrm>
            <a:off x="3418115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879166A-3EA9-9F4D-B0BC-285322AB316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algn="ctr"/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00151"/>
            <a:ext cx="7494104" cy="3394472"/>
          </a:xfrm>
        </p:spPr>
        <p:txBody>
          <a:bodyPr/>
          <a:lstStyle/>
          <a:p>
            <a:endParaRPr lang="en-GB"/>
          </a:p>
        </p:txBody>
      </p:sp>
      <p:grpSp>
        <p:nvGrpSpPr>
          <p:cNvPr id="24" name="Group 23"/>
          <p:cNvGrpSpPr/>
          <p:nvPr/>
        </p:nvGrpSpPr>
        <p:grpSpPr>
          <a:xfrm>
            <a:off x="8015749" y="130893"/>
            <a:ext cx="1150421" cy="5012607"/>
            <a:chOff x="8015749" y="130893"/>
            <a:chExt cx="1150421" cy="5012607"/>
          </a:xfrm>
        </p:grpSpPr>
        <p:grpSp>
          <p:nvGrpSpPr>
            <p:cNvPr id="25" name="Group 24"/>
            <p:cNvGrpSpPr/>
            <p:nvPr/>
          </p:nvGrpSpPr>
          <p:grpSpPr>
            <a:xfrm>
              <a:off x="8015749" y="130893"/>
              <a:ext cx="1130812" cy="5012607"/>
              <a:chOff x="8015749" y="130893"/>
              <a:chExt cx="1130812" cy="5012607"/>
            </a:xfrm>
          </p:grpSpPr>
          <p:pic>
            <p:nvPicPr>
              <p:cNvPr id="27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24724" y="130893"/>
                <a:ext cx="973085" cy="4744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" name="Rectangle 27"/>
              <p:cNvSpPr/>
              <p:nvPr/>
            </p:nvSpPr>
            <p:spPr>
              <a:xfrm>
                <a:off x="8018309" y="750325"/>
                <a:ext cx="1128252" cy="4393175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Right Arrow 28">
                <a:hlinkClick r:id="" action="ppaction://hlinkshowjump?jump=nextslide"/>
              </p:cNvPr>
              <p:cNvSpPr/>
              <p:nvPr/>
            </p:nvSpPr>
            <p:spPr>
              <a:xfrm>
                <a:off x="8308049" y="1725970"/>
                <a:ext cx="693174" cy="442451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Right Arrow 29">
                <a:hlinkClick r:id="" action="ppaction://hlinkshowjump?jump=previousslide"/>
              </p:cNvPr>
              <p:cNvSpPr/>
              <p:nvPr/>
            </p:nvSpPr>
            <p:spPr>
              <a:xfrm rot="10800000">
                <a:off x="8199487" y="1283520"/>
                <a:ext cx="693174" cy="442451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8015749" y="4179333"/>
                <a:ext cx="1128252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Open Sans"/>
                    <a:ea typeface="Times New Roman"/>
                    <a:cs typeface="Times New Roman"/>
                  </a:rPr>
                  <a:t>EGU2018-XXXX</a:t>
                </a:r>
              </a:p>
              <a:p>
                <a:r>
                  <a:rPr lang="en-GB" sz="1000" dirty="0" smtClean="0">
                    <a:solidFill>
                      <a:schemeClr val="bg1"/>
                    </a:solidFill>
                    <a:latin typeface="Open Sans"/>
                    <a:ea typeface="Times New Roman"/>
                    <a:cs typeface="Times New Roman"/>
                  </a:rPr>
                  <a:t>Title </a:t>
                </a:r>
                <a:r>
                  <a:rPr lang="en-GB" sz="1000" dirty="0" err="1">
                    <a:solidFill>
                      <a:schemeClr val="bg1"/>
                    </a:solidFill>
                    <a:latin typeface="Open Sans"/>
                    <a:ea typeface="Times New Roman"/>
                    <a:cs typeface="Times New Roman"/>
                  </a:rPr>
                  <a:t>title</a:t>
                </a:r>
                <a:r>
                  <a:rPr lang="en-GB" sz="1000" dirty="0">
                    <a:solidFill>
                      <a:schemeClr val="bg1"/>
                    </a:solidFill>
                    <a:latin typeface="Open Sans"/>
                    <a:ea typeface="Times New Roman"/>
                    <a:cs typeface="Times New Roman"/>
                  </a:rPr>
                  <a:t> </a:t>
                </a:r>
                <a:r>
                  <a:rPr lang="en-GB" sz="1000" dirty="0" err="1">
                    <a:solidFill>
                      <a:schemeClr val="bg1"/>
                    </a:solidFill>
                    <a:latin typeface="Open Sans"/>
                    <a:ea typeface="Times New Roman"/>
                    <a:cs typeface="Times New Roman"/>
                  </a:rPr>
                  <a:t>title</a:t>
                </a:r>
                <a:r>
                  <a:rPr lang="en-GB" sz="1000" dirty="0">
                    <a:solidFill>
                      <a:schemeClr val="bg1"/>
                    </a:solidFill>
                    <a:latin typeface="Open Sans"/>
                    <a:ea typeface="Times New Roman"/>
                    <a:cs typeface="Times New Roman"/>
                  </a:rPr>
                  <a:t> </a:t>
                </a:r>
                <a:r>
                  <a:rPr lang="en-GB" sz="1000" dirty="0" err="1">
                    <a:solidFill>
                      <a:schemeClr val="bg1"/>
                    </a:solidFill>
                    <a:latin typeface="Open Sans"/>
                    <a:ea typeface="Times New Roman"/>
                    <a:cs typeface="Times New Roman"/>
                  </a:rPr>
                  <a:t>title</a:t>
                </a:r>
                <a:r>
                  <a:rPr lang="en-GB" sz="1000" dirty="0">
                    <a:solidFill>
                      <a:schemeClr val="bg1"/>
                    </a:solidFill>
                    <a:latin typeface="Open Sans"/>
                    <a:ea typeface="Times New Roman"/>
                    <a:cs typeface="Times New Roman"/>
                  </a:rPr>
                  <a:t> </a:t>
                </a:r>
                <a:r>
                  <a:rPr lang="en-GB" sz="1000" dirty="0" err="1">
                    <a:solidFill>
                      <a:schemeClr val="bg1"/>
                    </a:solidFill>
                    <a:latin typeface="Open Sans"/>
                    <a:ea typeface="Times New Roman"/>
                    <a:cs typeface="Times New Roman"/>
                  </a:rPr>
                  <a:t>title</a:t>
                </a:r>
                <a:r>
                  <a:rPr lang="en-GB" sz="1000" dirty="0">
                    <a:solidFill>
                      <a:schemeClr val="bg1"/>
                    </a:solidFill>
                    <a:latin typeface="Open Sans"/>
                    <a:ea typeface="Times New Roman"/>
                    <a:cs typeface="Times New Roman"/>
                  </a:rPr>
                  <a:t> </a:t>
                </a:r>
                <a:r>
                  <a:rPr lang="en-GB" sz="1000" dirty="0" err="1">
                    <a:solidFill>
                      <a:schemeClr val="bg1"/>
                    </a:solidFill>
                    <a:latin typeface="Open Sans"/>
                    <a:ea typeface="Times New Roman"/>
                    <a:cs typeface="Times New Roman"/>
                  </a:rPr>
                  <a:t>title</a:t>
                </a:r>
                <a:r>
                  <a:rPr lang="en-GB" sz="1000" dirty="0">
                    <a:solidFill>
                      <a:schemeClr val="bg1"/>
                    </a:solidFill>
                    <a:latin typeface="Open Sans"/>
                    <a:ea typeface="Times New Roman"/>
                    <a:cs typeface="Times New Roman"/>
                  </a:rPr>
                  <a:t> </a:t>
                </a:r>
                <a:r>
                  <a:rPr lang="en-GB" sz="1000" dirty="0" err="1">
                    <a:solidFill>
                      <a:schemeClr val="bg1"/>
                    </a:solidFill>
                    <a:latin typeface="Open Sans"/>
                    <a:ea typeface="Times New Roman"/>
                    <a:cs typeface="Times New Roman"/>
                  </a:rPr>
                  <a:t>titletitle</a:t>
                </a:r>
                <a:r>
                  <a:rPr lang="en-GB" sz="1000" dirty="0">
                    <a:solidFill>
                      <a:schemeClr val="bg1"/>
                    </a:solidFill>
                    <a:latin typeface="Open Sans"/>
                    <a:ea typeface="Times New Roman"/>
                    <a:cs typeface="Times New Roman"/>
                  </a:rPr>
                  <a:t> title </a:t>
                </a:r>
                <a:r>
                  <a:rPr lang="en-GB" sz="1000" dirty="0" err="1">
                    <a:solidFill>
                      <a:schemeClr val="bg1"/>
                    </a:solidFill>
                    <a:latin typeface="Open Sans"/>
                    <a:ea typeface="Times New Roman"/>
                    <a:cs typeface="Times New Roman"/>
                  </a:rPr>
                  <a:t>title</a:t>
                </a:r>
                <a:r>
                  <a:rPr lang="en-GB" sz="1000" dirty="0">
                    <a:solidFill>
                      <a:schemeClr val="bg1"/>
                    </a:solidFill>
                    <a:latin typeface="Open Sans"/>
                    <a:ea typeface="Times New Roman"/>
                    <a:cs typeface="Times New Roman"/>
                  </a:rPr>
                  <a:t> </a:t>
                </a:r>
                <a:r>
                  <a:rPr lang="en-GB" sz="1000" dirty="0" err="1">
                    <a:solidFill>
                      <a:schemeClr val="bg1"/>
                    </a:solidFill>
                    <a:latin typeface="Open Sans"/>
                    <a:ea typeface="Times New Roman"/>
                    <a:cs typeface="Times New Roman"/>
                  </a:rPr>
                  <a:t>title</a:t>
                </a:r>
                <a:r>
                  <a:rPr lang="en-GB" sz="1000" dirty="0">
                    <a:solidFill>
                      <a:schemeClr val="bg1"/>
                    </a:solidFill>
                    <a:latin typeface="Open Sans"/>
                    <a:ea typeface="Times New Roman"/>
                    <a:cs typeface="Times New Roman"/>
                  </a:rPr>
                  <a:t> </a:t>
                </a:r>
                <a:r>
                  <a:rPr lang="en-GB" sz="1000" dirty="0" err="1">
                    <a:solidFill>
                      <a:schemeClr val="bg1"/>
                    </a:solidFill>
                    <a:latin typeface="Open Sans"/>
                    <a:ea typeface="Times New Roman"/>
                    <a:cs typeface="Times New Roman"/>
                  </a:rPr>
                  <a:t>title</a:t>
                </a:r>
                <a:r>
                  <a:rPr lang="en-GB" sz="1000" dirty="0">
                    <a:solidFill>
                      <a:schemeClr val="bg1"/>
                    </a:solidFill>
                    <a:latin typeface="Open Sans"/>
                    <a:ea typeface="Times New Roman"/>
                    <a:cs typeface="Times New Roman"/>
                  </a:rPr>
                  <a:t> </a:t>
                </a:r>
                <a:r>
                  <a:rPr lang="en-GB" sz="1000" dirty="0" err="1">
                    <a:solidFill>
                      <a:schemeClr val="bg1"/>
                    </a:solidFill>
                    <a:latin typeface="Open Sans"/>
                    <a:ea typeface="Times New Roman"/>
                    <a:cs typeface="Times New Roman"/>
                  </a:rPr>
                  <a:t>title</a:t>
                </a:r>
                <a:r>
                  <a:rPr lang="en-GB" sz="1000" dirty="0">
                    <a:solidFill>
                      <a:schemeClr val="bg1"/>
                    </a:solidFill>
                    <a:latin typeface="Open Sans"/>
                    <a:ea typeface="Times New Roman"/>
                    <a:cs typeface="Times New Roman"/>
                  </a:rPr>
                  <a:t> </a:t>
                </a:r>
                <a:endParaRPr lang="en-GB" sz="10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32" name="Picture 4">
                <a:hlinkClick r:id="" action="ppaction://hlinkshowjump?jump=firstslide"/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6923" y="750325"/>
                <a:ext cx="533195" cy="533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6" name="TextBox 25"/>
            <p:cNvSpPr txBox="1"/>
            <p:nvPr/>
          </p:nvSpPr>
          <p:spPr>
            <a:xfrm>
              <a:off x="8199487" y="535958"/>
              <a:ext cx="9666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solidFill>
                    <a:schemeClr val="bg1"/>
                  </a:solidFill>
                </a:rPr>
                <a:t>AS5.4/SM5.05</a:t>
              </a:r>
            </a:p>
          </p:txBody>
        </p:sp>
      </p:grpSp>
      <p:sp>
        <p:nvSpPr>
          <p:cNvPr id="33" name="TextBox 32">
            <a:hlinkClick r:id="rId5" action="ppaction://hlinksldjump"/>
          </p:cNvPr>
          <p:cNvSpPr txBox="1"/>
          <p:nvPr/>
        </p:nvSpPr>
        <p:spPr>
          <a:xfrm>
            <a:off x="8124724" y="2560916"/>
            <a:ext cx="892278" cy="246221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Introduction</a:t>
            </a:r>
            <a:endParaRPr lang="en-GB" sz="1000" b="1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hlinkClick r:id="rId6" action="ppaction://hlinksldjump"/>
          </p:cNvPr>
          <p:cNvSpPr txBox="1"/>
          <p:nvPr/>
        </p:nvSpPr>
        <p:spPr>
          <a:xfrm>
            <a:off x="8124646" y="2807138"/>
            <a:ext cx="892278" cy="246221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Part 1</a:t>
            </a:r>
            <a:endParaRPr lang="en-GB" sz="1000" b="1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hlinkClick r:id="rId7" action="ppaction://hlinksldjump"/>
          </p:cNvPr>
          <p:cNvSpPr txBox="1"/>
          <p:nvPr/>
        </p:nvSpPr>
        <p:spPr>
          <a:xfrm>
            <a:off x="8124724" y="3053359"/>
            <a:ext cx="892278" cy="246221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Part 2</a:t>
            </a:r>
            <a:endParaRPr lang="en-GB" sz="1000" b="1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hlinkClick r:id="rId8" action="ppaction://hlinksldjump"/>
          </p:cNvPr>
          <p:cNvSpPr txBox="1"/>
          <p:nvPr/>
        </p:nvSpPr>
        <p:spPr>
          <a:xfrm>
            <a:off x="8124724" y="3299580"/>
            <a:ext cx="892278" cy="246221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Part 3</a:t>
            </a:r>
            <a:endParaRPr lang="en-GB" sz="1000" b="1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hlinkClick r:id="rId9" action="ppaction://hlinksldjump"/>
          </p:cNvPr>
          <p:cNvSpPr txBox="1"/>
          <p:nvPr/>
        </p:nvSpPr>
        <p:spPr>
          <a:xfrm>
            <a:off x="8124724" y="3545801"/>
            <a:ext cx="892278" cy="246221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Conclusions</a:t>
            </a:r>
            <a:endParaRPr lang="en-GB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6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WGB-48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3">
            <a:hlinkClick r:id="" action="ppaction://hlinkshowjump?jump=firstslide"/>
          </p:cNvPr>
          <p:cNvSpPr txBox="1">
            <a:spLocks/>
          </p:cNvSpPr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mtClean="0">
              <a:hlinkClick r:id="" action="ppaction://hlinkshowjump?jump=firstslide"/>
            </a:endParaRPr>
          </a:p>
          <a:p>
            <a:pPr marL="0" indent="0">
              <a:buFont typeface="Arial"/>
              <a:buNone/>
            </a:pPr>
            <a:endParaRPr lang="en-US" smtClean="0">
              <a:hlinkClick r:id="" action="ppaction://hlinkshowjump?jump=firstslide"/>
            </a:endParaRPr>
          </a:p>
          <a:p>
            <a:pPr marL="0" indent="0">
              <a:buFont typeface="Arial"/>
              <a:buNone/>
            </a:pPr>
            <a:endParaRPr lang="en-US" smtClean="0">
              <a:hlinkClick r:id="" action="ppaction://hlinkshowjump?jump=firstslide"/>
            </a:endParaRPr>
          </a:p>
          <a:p>
            <a:pPr marL="0" indent="0" algn="ctr">
              <a:buFont typeface="Arial"/>
              <a:buNone/>
            </a:pPr>
            <a:r>
              <a:rPr lang="en-US" sz="8000" smtClean="0">
                <a:hlinkClick r:id="" action="ppaction://hlinkshowjump?jump=firstslide"/>
              </a:rPr>
              <a:t>Restart</a:t>
            </a:r>
            <a:endParaRPr lang="en-GB" sz="8000" dirty="0">
              <a:hlinkClick r:id="" action="ppaction://hlinkshowjump?jump=firstslide"/>
            </a:endParaRPr>
          </a:p>
        </p:txBody>
      </p:sp>
    </p:spTree>
    <p:extLst>
      <p:ext uri="{BB962C8B-B14F-4D97-AF65-F5344CB8AC3E}">
        <p14:creationId xmlns:p14="http://schemas.microsoft.com/office/powerpoint/2010/main" val="369017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16068</TotalTime>
  <Words>289</Words>
  <Application>Microsoft Office PowerPoint</Application>
  <PresentationFormat>On-screen Show (16:9)</PresentationFormat>
  <Paragraphs>94</Paragraphs>
  <Slides>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EGU2018-XXXX Title title title title title title title title title title title title title  </vt:lpstr>
      <vt:lpstr>Introduction</vt:lpstr>
      <vt:lpstr>Part I – text text text</vt:lpstr>
      <vt:lpstr>Part I – slide 2</vt:lpstr>
      <vt:lpstr>Part II – text text text</vt:lpstr>
      <vt:lpstr>Part III – text text text</vt:lpstr>
      <vt:lpstr>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Public Information Clerk</dc:creator>
  <cp:lastModifiedBy>KALINOWSKI Martin</cp:lastModifiedBy>
  <cp:revision>639</cp:revision>
  <cp:lastPrinted>2018-02-14T12:54:24Z</cp:lastPrinted>
  <dcterms:created xsi:type="dcterms:W3CDTF">2015-11-17T15:33:14Z</dcterms:created>
  <dcterms:modified xsi:type="dcterms:W3CDTF">2018-03-29T16:12:19Z</dcterms:modified>
</cp:coreProperties>
</file>