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77" r:id="rId5"/>
    <p:sldId id="262" r:id="rId6"/>
    <p:sldId id="263" r:id="rId7"/>
    <p:sldId id="264" r:id="rId8"/>
    <p:sldId id="274" r:id="rId9"/>
    <p:sldId id="276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3"/>
    <p:restoredTop sz="94723"/>
  </p:normalViewPr>
  <p:slideViewPr>
    <p:cSldViewPr snapToGrid="0">
      <p:cViewPr varScale="1">
        <p:scale>
          <a:sx n="119" d="100"/>
          <a:sy n="119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74488-523B-A54A-B28A-F522ECC6FC41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60548-464B-4D49-A604-17CF56DB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6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FC09-78C0-367D-4CD8-7AECE87F0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018FD-0224-EFFE-AB1D-C92857602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75ECB-F10E-8BDB-F9E0-4060A359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54179-93EE-63C0-E22B-449D3045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E9BDA-E7F9-4871-EFBC-3F85469F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2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1861-1F0B-1393-9C6F-AC8F5725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AC64E-F89F-C27C-983D-3397B73A5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5A43-F674-C80A-019D-A7B3388A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19068-E795-8DAA-F851-99B09DA6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F155-3F7A-7B7F-BC58-80415030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891D0-6D56-A667-43B7-2AA72FA2D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7CCDB-325E-2604-8DF0-30B1A6B17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009E-78B4-ECB2-72C3-53E5B0D3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BED9B-ED2B-82B5-32D7-0B351280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4D9C-3B92-E938-86A8-1018333D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3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6247-32AA-81AE-6A0B-20F3698C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6447-318F-3ED2-0CC8-6D417FDFF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E4101-7341-3797-7F00-7C367839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AF05B-0444-5449-5819-98E4872E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46493-D386-F9BD-8E82-187AAB92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3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FAB6-0053-28AA-C2D4-4FF9024C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8BFD5-D30B-6B39-8D23-E94C1260F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3229-447B-A73E-2895-0AA7759E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6F7A5-3CC5-078D-599B-1CF1842F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5556F-D8F8-9CAE-9921-EA74F2B4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3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3FFA-BDFA-10B7-7AFB-AB365233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45A02-C22C-C7C5-6091-1911B6532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7589-ED1C-4115-4406-C25F62316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B3AFD-0FF4-2D44-34B4-A3444E13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DE23E-9710-BB8C-181A-3A5E0120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BEA48-0E7A-6B17-C147-AE3CD118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F5E7-DB2F-CBD1-67B3-78827E4B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62F85-5442-6929-8385-4D9A0973A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381E4-DC1C-7A5E-EE13-A8D917B28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2AE5B-F169-D4A7-FF20-C38F2A074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76955-CF6E-B9FF-06E0-C78E3E74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5DB51-37F6-92D5-72F2-5199D141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84653-B4A6-C5E8-C3EA-5C55B608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2BDBE9-D26D-B8B8-E155-C92BE7E8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9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4FDB-1565-C741-D5BC-C8EC8121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DC949-548E-E50F-352B-6D3B5B45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7A9C-1D50-B8DD-13D7-7705A287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EFAC3-1BC0-6018-ACF7-02DD6649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BE027-ECFF-5B73-3F3C-29885C9D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BC0F3-B24B-5DED-7585-03BDD1E8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DDBC0-39F9-E951-989B-16E4EE95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205A-CFA6-7AE1-E66A-A56696E0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18EAD-F9BC-AE5D-40AB-EC6DD9753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A625E-61CE-E5F0-4886-41A4A9D8E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93851-3700-04EF-AF7A-8054373E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3CDC0-0130-E426-C56C-09502D00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696B3-02EB-C8DF-34A0-F990E7D6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4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6ED6-7006-5E18-66B8-29E0B5AA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43E7E-9EDD-922C-B51B-65174AC17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5E819-A2EC-F78C-0970-0F85BBFC5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70184-7E3F-F202-D9EC-B25CBF6B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26448-4138-6CA3-84E0-5E8CE34C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4FC25-71B5-8B25-19CA-F5D54AAB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5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DC09E-FE29-5C08-BC3D-CB2EC26D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A9F54-CFA3-CF7B-994F-1BECCFAE9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8DB59-9F87-0AE6-919C-2C09F912E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93E5BB-CB74-3548-A68C-2C8F5088B081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E156-C0C0-715C-8CB5-38B54D71B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47377-B11B-E040-123C-C8A48BD16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4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13D7-ED9A-B83A-6A6D-4A26B5DF4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1122363"/>
            <a:ext cx="11002617" cy="3419820"/>
          </a:xfrm>
        </p:spPr>
        <p:txBody>
          <a:bodyPr>
            <a:normAutofit/>
          </a:bodyPr>
          <a:lstStyle/>
          <a:p>
            <a:r>
              <a:rPr lang="en-US" dirty="0"/>
              <a:t>Adding Custom Instructions to the </a:t>
            </a:r>
            <a:r>
              <a:rPr lang="en-US" dirty="0" err="1"/>
              <a:t>MicroWatt</a:t>
            </a:r>
            <a:r>
              <a:rPr lang="en-US" dirty="0"/>
              <a:t> Processor</a:t>
            </a:r>
            <a:br>
              <a:rPr lang="en-US" sz="7300" dirty="0"/>
            </a:br>
            <a:r>
              <a:rPr lang="en-US" sz="2200" dirty="0"/>
              <a:t>These slides and the accompanying instructions can be found at</a:t>
            </a:r>
            <a:br>
              <a:rPr lang="en-US" sz="2200" dirty="0"/>
            </a:br>
            <a:r>
              <a:rPr lang="en-US" sz="2200" dirty="0"/>
              <a:t>https://</a:t>
            </a:r>
            <a:r>
              <a:rPr lang="en-US" sz="2200" dirty="0" err="1"/>
              <a:t>github.com</a:t>
            </a:r>
            <a:r>
              <a:rPr lang="en-US" sz="2200" dirty="0"/>
              <a:t>/</a:t>
            </a:r>
            <a:r>
              <a:rPr lang="en-US" sz="2200" dirty="0" err="1"/>
              <a:t>hofstee</a:t>
            </a:r>
            <a:r>
              <a:rPr lang="en-US" sz="2200" dirty="0"/>
              <a:t>-hp/MicroWatt_on_Arty_A7-100T/tree/main/</a:t>
            </a:r>
            <a:r>
              <a:rPr lang="en-US" sz="2200" dirty="0" err="1"/>
              <a:t>Custom_Ops_Example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D4E32-6CE4-9EF0-8D4F-5A077ABCA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dirty="0"/>
              <a:t>H. Peter </a:t>
            </a:r>
            <a:r>
              <a:rPr lang="en-US" dirty="0" err="1"/>
              <a:t>Hofstee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96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A7B02-F87D-258E-82DC-4EA006A65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21DD-8009-F31C-3C5C-16AB103F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New custom instructions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B477C-2FF4-A9A0-E552-FDF9699A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21345"/>
          </a:xfrm>
        </p:spPr>
        <p:txBody>
          <a:bodyPr>
            <a:normAutofit fontScale="62500" lnSpcReduction="20000"/>
          </a:bodyPr>
          <a:lstStyle/>
          <a:p>
            <a:pPr marL="914400" lvl="2" indent="0">
              <a:buNone/>
            </a:pPr>
            <a:endParaRPr lang="en-US" dirty="0"/>
          </a:p>
          <a:p>
            <a:r>
              <a:rPr lang="en-US" dirty="0" err="1"/>
              <a:t>addbusat</a:t>
            </a:r>
            <a:r>
              <a:rPr lang="en-US" dirty="0"/>
              <a:t> RT, RA, RB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RC  </a:t>
            </a:r>
            <a:r>
              <a:rPr lang="en-US" dirty="0"/>
              <a:t>– add bytes unsigned saturating</a:t>
            </a:r>
          </a:p>
          <a:p>
            <a:pPr lvl="1"/>
            <a:r>
              <a:rPr lang="en-US" dirty="0"/>
              <a:t>Opcode 22, secondary opcode 48</a:t>
            </a:r>
          </a:p>
          <a:p>
            <a:pPr lvl="1"/>
            <a:r>
              <a:rPr lang="en-US" dirty="0"/>
              <a:t>For each </a:t>
            </a:r>
            <a:r>
              <a:rPr lang="en-US" dirty="0" err="1"/>
              <a:t>i_th</a:t>
            </a:r>
            <a:r>
              <a:rPr lang="en-US" dirty="0"/>
              <a:t> byte of RT</a:t>
            </a:r>
          </a:p>
          <a:p>
            <a:pPr lvl="2"/>
            <a:r>
              <a:rPr lang="en-US" dirty="0"/>
              <a:t>RT &lt;-  min (255, RA + RB)</a:t>
            </a:r>
          </a:p>
          <a:p>
            <a:pPr lvl="1"/>
            <a:endParaRPr lang="en-US" dirty="0"/>
          </a:p>
          <a:p>
            <a:r>
              <a:rPr lang="en-US" dirty="0" err="1"/>
              <a:t>subbusat</a:t>
            </a:r>
            <a:r>
              <a:rPr lang="en-US" dirty="0"/>
              <a:t> RT, RA, RB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, RC</a:t>
            </a:r>
            <a:r>
              <a:rPr lang="en-US" dirty="0"/>
              <a:t>  – subtract bytes unsigned saturating</a:t>
            </a:r>
          </a:p>
          <a:p>
            <a:pPr lvl="1"/>
            <a:r>
              <a:rPr lang="en-US" dirty="0"/>
              <a:t>Opcode 22, secondary opcode 49</a:t>
            </a:r>
          </a:p>
          <a:p>
            <a:pPr lvl="1"/>
            <a:r>
              <a:rPr lang="en-US" dirty="0"/>
              <a:t>For each </a:t>
            </a:r>
            <a:r>
              <a:rPr lang="en-US" dirty="0" err="1"/>
              <a:t>i_th</a:t>
            </a:r>
            <a:r>
              <a:rPr lang="en-US" dirty="0"/>
              <a:t> byte of RT</a:t>
            </a:r>
          </a:p>
          <a:p>
            <a:pPr lvl="2"/>
            <a:r>
              <a:rPr lang="en-US" dirty="0"/>
              <a:t>RT &lt;-  max (0, RB – RA)</a:t>
            </a:r>
          </a:p>
          <a:p>
            <a:pPr lvl="2"/>
            <a:endParaRPr lang="en-US" dirty="0"/>
          </a:p>
          <a:p>
            <a:r>
              <a:rPr lang="en-US" dirty="0" err="1"/>
              <a:t>maskbu</a:t>
            </a:r>
            <a:r>
              <a:rPr lang="en-US" dirty="0"/>
              <a:t> RT, 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RB, RC</a:t>
            </a:r>
            <a:r>
              <a:rPr lang="en-US" dirty="0"/>
              <a:t> – create a mask from unsigned bytes</a:t>
            </a:r>
          </a:p>
          <a:p>
            <a:pPr lvl="1"/>
            <a:r>
              <a:rPr lang="en-US" dirty="0"/>
              <a:t>Opcode 22, secondary opcode 50</a:t>
            </a:r>
          </a:p>
          <a:p>
            <a:pPr lvl="1"/>
            <a:r>
              <a:rPr lang="en-US" dirty="0"/>
              <a:t>For each </a:t>
            </a:r>
            <a:r>
              <a:rPr lang="en-US" dirty="0" err="1"/>
              <a:t>i_th</a:t>
            </a:r>
            <a:r>
              <a:rPr lang="en-US" dirty="0"/>
              <a:t> byte of RT</a:t>
            </a:r>
          </a:p>
          <a:p>
            <a:pPr lvl="2"/>
            <a:r>
              <a:rPr lang="en-US" dirty="0"/>
              <a:t>RT &lt;- ( if RA = “00000000”-&gt; “00000000” else “11111111” )</a:t>
            </a:r>
          </a:p>
          <a:p>
            <a:pPr lvl="2"/>
            <a:endParaRPr lang="en-US" dirty="0"/>
          </a:p>
          <a:p>
            <a:r>
              <a:rPr lang="en-US" dirty="0" err="1"/>
              <a:t>gbbd</a:t>
            </a:r>
            <a:r>
              <a:rPr lang="en-US" dirty="0"/>
              <a:t> RT, 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, RB, RC</a:t>
            </a:r>
            <a:r>
              <a:rPr lang="en-US" dirty="0"/>
              <a:t> – gather bits by bytes doubleword</a:t>
            </a:r>
          </a:p>
          <a:p>
            <a:pPr lvl="1"/>
            <a:r>
              <a:rPr lang="en-US" dirty="0"/>
              <a:t>Opcode 22, secondary opcode 51</a:t>
            </a:r>
          </a:p>
          <a:p>
            <a:pPr lvl="2"/>
            <a:r>
              <a:rPr lang="en-US" dirty="0"/>
              <a:t>RT &lt;- Transpose(RA) </a:t>
            </a:r>
          </a:p>
          <a:p>
            <a:pPr lvl="2"/>
            <a:r>
              <a:rPr lang="en-US" dirty="0"/>
              <a:t>Transpose of the bit matrix considering the doubleword as 8x8bits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3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5BEF-EABA-4E68-BE20-30E6495A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BE704-3EAD-A4F1-D489-07A5B22AA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ISA Reminder</a:t>
            </a:r>
          </a:p>
          <a:p>
            <a:r>
              <a:rPr lang="en-US" dirty="0"/>
              <a:t>Application Area: Spiking Neural Networks (just an example)</a:t>
            </a:r>
          </a:p>
          <a:p>
            <a:r>
              <a:rPr lang="en-US" dirty="0"/>
              <a:t>New Instruction Definitions</a:t>
            </a:r>
          </a:p>
          <a:p>
            <a:r>
              <a:rPr lang="en-US" dirty="0"/>
              <a:t>Microwatt Reminder</a:t>
            </a:r>
          </a:p>
          <a:p>
            <a:r>
              <a:rPr lang="en-US" dirty="0"/>
              <a:t>Implementation of New Instructions</a:t>
            </a:r>
          </a:p>
          <a:p>
            <a:r>
              <a:rPr lang="en-US" dirty="0"/>
              <a:t>Enabling and Testing the New Instructions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2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4E6A-D913-2CB8-7122-9DE12C67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Spiking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531E1-1B27-455E-154D-7011BA58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50945" cy="435133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Each neuron is at a certain internal charge represented by a byte (unsigned byte integer)</a:t>
            </a:r>
          </a:p>
          <a:p>
            <a:pPr lvl="1"/>
            <a:r>
              <a:rPr lang="en-US" dirty="0"/>
              <a:t>The neuron produces an output if the internal voltage crosses a threshold</a:t>
            </a:r>
          </a:p>
          <a:p>
            <a:pPr lvl="1"/>
            <a:r>
              <a:rPr lang="en-US" dirty="0"/>
              <a:t>The neuron voltage decreases every cycle by a fixed (leakage) amount and by an additional amount if it fires</a:t>
            </a:r>
          </a:p>
          <a:p>
            <a:pPr lvl="1"/>
            <a:r>
              <a:rPr lang="en-US" dirty="0"/>
              <a:t>When a neuron fires it can either increase or decrease the charge of the neurons it is connected to (by a fixed amount)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A9187E-CAC1-C01D-D4F3-90679BFF8440}"/>
              </a:ext>
            </a:extLst>
          </p:cNvPr>
          <p:cNvCxnSpPr/>
          <p:nvPr/>
        </p:nvCxnSpPr>
        <p:spPr>
          <a:xfrm>
            <a:off x="6939018" y="2319801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8E51B2-DB78-8D09-EC34-75588C5BD3D4}"/>
              </a:ext>
            </a:extLst>
          </p:cNvPr>
          <p:cNvCxnSpPr/>
          <p:nvPr/>
        </p:nvCxnSpPr>
        <p:spPr>
          <a:xfrm>
            <a:off x="6939018" y="2503732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F68783-E98D-14A1-DFF4-2BEC35A964EC}"/>
              </a:ext>
            </a:extLst>
          </p:cNvPr>
          <p:cNvCxnSpPr/>
          <p:nvPr/>
        </p:nvCxnSpPr>
        <p:spPr>
          <a:xfrm>
            <a:off x="6939018" y="2677153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32F273-06E4-41E3-E514-37C98733E4D6}"/>
              </a:ext>
            </a:extLst>
          </p:cNvPr>
          <p:cNvCxnSpPr/>
          <p:nvPr/>
        </p:nvCxnSpPr>
        <p:spPr>
          <a:xfrm>
            <a:off x="6939018" y="2842693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AE26F1-9D32-A99E-3106-D38E97B81BF3}"/>
              </a:ext>
            </a:extLst>
          </p:cNvPr>
          <p:cNvCxnSpPr/>
          <p:nvPr/>
        </p:nvCxnSpPr>
        <p:spPr>
          <a:xfrm>
            <a:off x="6939018" y="3026624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EFB80A-0B10-F280-9960-463D171D3C1D}"/>
              </a:ext>
            </a:extLst>
          </p:cNvPr>
          <p:cNvCxnSpPr/>
          <p:nvPr/>
        </p:nvCxnSpPr>
        <p:spPr>
          <a:xfrm>
            <a:off x="6939018" y="3200045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BB6643-AFC7-F3E2-DB65-FFED3408D9A0}"/>
              </a:ext>
            </a:extLst>
          </p:cNvPr>
          <p:cNvCxnSpPr/>
          <p:nvPr/>
        </p:nvCxnSpPr>
        <p:spPr>
          <a:xfrm>
            <a:off x="7547428" y="4219903"/>
            <a:ext cx="42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B683CD-9461-6CDA-DC00-3B4B011F62B1}"/>
              </a:ext>
            </a:extLst>
          </p:cNvPr>
          <p:cNvCxnSpPr/>
          <p:nvPr/>
        </p:nvCxnSpPr>
        <p:spPr>
          <a:xfrm>
            <a:off x="7547428" y="4403834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55B147-478B-AF2F-2DCE-D662814ABB63}"/>
              </a:ext>
            </a:extLst>
          </p:cNvPr>
          <p:cNvCxnSpPr/>
          <p:nvPr/>
        </p:nvCxnSpPr>
        <p:spPr>
          <a:xfrm>
            <a:off x="7547428" y="4577255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C609F3-2A98-A841-6E95-3169C2469E70}"/>
              </a:ext>
            </a:extLst>
          </p:cNvPr>
          <p:cNvCxnSpPr/>
          <p:nvPr/>
        </p:nvCxnSpPr>
        <p:spPr>
          <a:xfrm>
            <a:off x="7547428" y="4742795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F57135-BEBB-CC8D-F453-964E52AE1879}"/>
              </a:ext>
            </a:extLst>
          </p:cNvPr>
          <p:cNvCxnSpPr/>
          <p:nvPr/>
        </p:nvCxnSpPr>
        <p:spPr>
          <a:xfrm>
            <a:off x="7547428" y="4926726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5D001B-E842-8AF5-F32A-9F0D79580197}"/>
              </a:ext>
            </a:extLst>
          </p:cNvPr>
          <p:cNvCxnSpPr/>
          <p:nvPr/>
        </p:nvCxnSpPr>
        <p:spPr>
          <a:xfrm>
            <a:off x="7547428" y="510014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F526AA-4702-AE22-8B57-FD32E132A5C7}"/>
              </a:ext>
            </a:extLst>
          </p:cNvPr>
          <p:cNvSpPr txBox="1"/>
          <p:nvPr/>
        </p:nvSpPr>
        <p:spPr>
          <a:xfrm>
            <a:off x="9591690" y="357394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B1A4DE-F6CB-10F6-BA74-560A212856D6}"/>
              </a:ext>
            </a:extLst>
          </p:cNvPr>
          <p:cNvCxnSpPr/>
          <p:nvPr/>
        </p:nvCxnSpPr>
        <p:spPr>
          <a:xfrm rot="5400000">
            <a:off x="6816959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DC4B11-7C91-D1CE-A0A5-07D635EC4E9E}"/>
              </a:ext>
            </a:extLst>
          </p:cNvPr>
          <p:cNvCxnSpPr/>
          <p:nvPr/>
        </p:nvCxnSpPr>
        <p:spPr>
          <a:xfrm rot="5400000">
            <a:off x="6633028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3C299A-55D6-AEC7-6693-B9B6A02AFB77}"/>
              </a:ext>
            </a:extLst>
          </p:cNvPr>
          <p:cNvCxnSpPr/>
          <p:nvPr/>
        </p:nvCxnSpPr>
        <p:spPr>
          <a:xfrm rot="5400000">
            <a:off x="6459607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2957BF-296B-EFCA-0CA2-2BC9FBB69786}"/>
              </a:ext>
            </a:extLst>
          </p:cNvPr>
          <p:cNvCxnSpPr/>
          <p:nvPr/>
        </p:nvCxnSpPr>
        <p:spPr>
          <a:xfrm rot="5400000">
            <a:off x="6294067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03632E-FDB9-C7E4-A519-D190DC34D951}"/>
              </a:ext>
            </a:extLst>
          </p:cNvPr>
          <p:cNvCxnSpPr/>
          <p:nvPr/>
        </p:nvCxnSpPr>
        <p:spPr>
          <a:xfrm rot="5400000">
            <a:off x="6110136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4F9660-DB81-28FD-269F-05F8BEC28439}"/>
              </a:ext>
            </a:extLst>
          </p:cNvPr>
          <p:cNvCxnSpPr/>
          <p:nvPr/>
        </p:nvCxnSpPr>
        <p:spPr>
          <a:xfrm rot="5400000">
            <a:off x="5936715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CC449C-A619-2E24-B2AC-6B26792BA600}"/>
              </a:ext>
            </a:extLst>
          </p:cNvPr>
          <p:cNvCxnSpPr/>
          <p:nvPr/>
        </p:nvCxnSpPr>
        <p:spPr>
          <a:xfrm rot="5400000">
            <a:off x="9032018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660B45-EA85-427D-EAB7-93E8E2F9BEB4}"/>
              </a:ext>
            </a:extLst>
          </p:cNvPr>
          <p:cNvCxnSpPr/>
          <p:nvPr/>
        </p:nvCxnSpPr>
        <p:spPr>
          <a:xfrm rot="5400000">
            <a:off x="8848087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B4F5A4-8EEF-6014-932A-CCE51D0DD63D}"/>
              </a:ext>
            </a:extLst>
          </p:cNvPr>
          <p:cNvCxnSpPr/>
          <p:nvPr/>
        </p:nvCxnSpPr>
        <p:spPr>
          <a:xfrm rot="5400000">
            <a:off x="8674666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87A1CC-F41A-079C-031B-742134EC44CB}"/>
              </a:ext>
            </a:extLst>
          </p:cNvPr>
          <p:cNvCxnSpPr/>
          <p:nvPr/>
        </p:nvCxnSpPr>
        <p:spPr>
          <a:xfrm rot="5400000">
            <a:off x="8509126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4C29362-5F74-E3FB-088E-1D62712070D3}"/>
              </a:ext>
            </a:extLst>
          </p:cNvPr>
          <p:cNvCxnSpPr/>
          <p:nvPr/>
        </p:nvCxnSpPr>
        <p:spPr>
          <a:xfrm rot="5400000">
            <a:off x="8325195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686F76-AD61-864B-1B98-1A22113F0D72}"/>
              </a:ext>
            </a:extLst>
          </p:cNvPr>
          <p:cNvCxnSpPr/>
          <p:nvPr/>
        </p:nvCxnSpPr>
        <p:spPr>
          <a:xfrm rot="5400000">
            <a:off x="8151774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949185A-3298-037C-B48E-D0FA6BC432B7}"/>
              </a:ext>
            </a:extLst>
          </p:cNvPr>
          <p:cNvSpPr/>
          <p:nvPr/>
        </p:nvSpPr>
        <p:spPr>
          <a:xfrm>
            <a:off x="8185936" y="246781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CC5110F-9D06-E9EC-D1C5-B1CF13932660}"/>
              </a:ext>
            </a:extLst>
          </p:cNvPr>
          <p:cNvSpPr/>
          <p:nvPr/>
        </p:nvSpPr>
        <p:spPr>
          <a:xfrm>
            <a:off x="8523181" y="2280677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1D89D62-F01B-75E8-53AB-19872CAAF2FC}"/>
              </a:ext>
            </a:extLst>
          </p:cNvPr>
          <p:cNvSpPr/>
          <p:nvPr/>
        </p:nvSpPr>
        <p:spPr>
          <a:xfrm>
            <a:off x="10592805" y="227948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4226BBF-A835-F4EC-E24F-06D3620C64A1}"/>
              </a:ext>
            </a:extLst>
          </p:cNvPr>
          <p:cNvSpPr/>
          <p:nvPr/>
        </p:nvSpPr>
        <p:spPr>
          <a:xfrm>
            <a:off x="8704477" y="263789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A58C9ED-954C-C3A0-5B41-5D3AD1F5217F}"/>
              </a:ext>
            </a:extLst>
          </p:cNvPr>
          <p:cNvSpPr/>
          <p:nvPr/>
        </p:nvSpPr>
        <p:spPr>
          <a:xfrm>
            <a:off x="11107812" y="246802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08B6D73-2F0C-C798-0DCF-0276752CF661}"/>
              </a:ext>
            </a:extLst>
          </p:cNvPr>
          <p:cNvSpPr/>
          <p:nvPr/>
        </p:nvSpPr>
        <p:spPr>
          <a:xfrm>
            <a:off x="10218370" y="281055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12EA303-7901-41A3-8E5E-0E69232ACABA}"/>
              </a:ext>
            </a:extLst>
          </p:cNvPr>
          <p:cNvSpPr/>
          <p:nvPr/>
        </p:nvSpPr>
        <p:spPr>
          <a:xfrm>
            <a:off x="10743686" y="297507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0B097A4-2A57-FD71-1266-7A701064BF53}"/>
              </a:ext>
            </a:extLst>
          </p:cNvPr>
          <p:cNvSpPr/>
          <p:nvPr/>
        </p:nvSpPr>
        <p:spPr>
          <a:xfrm>
            <a:off x="8180222" y="471373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DE13C6-E16F-778F-FC87-77AB8D3104C8}"/>
              </a:ext>
            </a:extLst>
          </p:cNvPr>
          <p:cNvSpPr/>
          <p:nvPr/>
        </p:nvSpPr>
        <p:spPr>
          <a:xfrm>
            <a:off x="8718015" y="316355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B0B61F8-B8F2-1F75-1990-7614B31C6359}"/>
              </a:ext>
            </a:extLst>
          </p:cNvPr>
          <p:cNvSpPr/>
          <p:nvPr/>
        </p:nvSpPr>
        <p:spPr>
          <a:xfrm>
            <a:off x="8358037" y="2641025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C5EC883-7F7B-76F2-1200-C2E56918AAD1}"/>
              </a:ext>
            </a:extLst>
          </p:cNvPr>
          <p:cNvSpPr/>
          <p:nvPr/>
        </p:nvSpPr>
        <p:spPr>
          <a:xfrm>
            <a:off x="7960175" y="5273438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81A461A-09CA-33A5-F28A-75456152E301}"/>
              </a:ext>
            </a:extLst>
          </p:cNvPr>
          <p:cNvSpPr/>
          <p:nvPr/>
        </p:nvSpPr>
        <p:spPr>
          <a:xfrm>
            <a:off x="11102555" y="4178734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54D9430-C2C6-92D4-53CB-288B2FEFB12E}"/>
              </a:ext>
            </a:extLst>
          </p:cNvPr>
          <p:cNvSpPr/>
          <p:nvPr/>
        </p:nvSpPr>
        <p:spPr>
          <a:xfrm>
            <a:off x="8359356" y="436791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8E8904D-E0B1-7485-B9F8-F25A1FB3F51D}"/>
              </a:ext>
            </a:extLst>
          </p:cNvPr>
          <p:cNvSpPr/>
          <p:nvPr/>
        </p:nvSpPr>
        <p:spPr>
          <a:xfrm>
            <a:off x="8696601" y="418077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90E5E39-60A9-3436-C0F7-A70B31B7EAC9}"/>
              </a:ext>
            </a:extLst>
          </p:cNvPr>
          <p:cNvSpPr/>
          <p:nvPr/>
        </p:nvSpPr>
        <p:spPr>
          <a:xfrm>
            <a:off x="8877897" y="453799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EBD752C-9DF6-3A02-7174-48019A19BF69}"/>
              </a:ext>
            </a:extLst>
          </p:cNvPr>
          <p:cNvSpPr/>
          <p:nvPr/>
        </p:nvSpPr>
        <p:spPr>
          <a:xfrm>
            <a:off x="8891435" y="506365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D5CA8A1-3D63-61B8-D91E-AE0BB9CB8DC6}"/>
              </a:ext>
            </a:extLst>
          </p:cNvPr>
          <p:cNvSpPr/>
          <p:nvPr/>
        </p:nvSpPr>
        <p:spPr>
          <a:xfrm>
            <a:off x="8531457" y="454112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C0A7F00-E478-178D-E456-FEB92E4D5650}"/>
              </a:ext>
            </a:extLst>
          </p:cNvPr>
          <p:cNvSpPr/>
          <p:nvPr/>
        </p:nvSpPr>
        <p:spPr>
          <a:xfrm>
            <a:off x="10587553" y="2631584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59E30B5-8688-8E87-A388-AEDCA4DA81B3}"/>
              </a:ext>
            </a:extLst>
          </p:cNvPr>
          <p:cNvSpPr/>
          <p:nvPr/>
        </p:nvSpPr>
        <p:spPr>
          <a:xfrm>
            <a:off x="11102560" y="2820121"/>
            <a:ext cx="73573" cy="78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425201A-51CF-719A-C610-52CDD40772DF}"/>
              </a:ext>
            </a:extLst>
          </p:cNvPr>
          <p:cNvSpPr/>
          <p:nvPr/>
        </p:nvSpPr>
        <p:spPr>
          <a:xfrm>
            <a:off x="10213118" y="316264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ED7F7A1-AA5F-05BC-FD32-6DB2517F2819}"/>
              </a:ext>
            </a:extLst>
          </p:cNvPr>
          <p:cNvSpPr/>
          <p:nvPr/>
        </p:nvSpPr>
        <p:spPr>
          <a:xfrm>
            <a:off x="10227117" y="419364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1AECF3D-A699-291A-8E0F-816814D94BC0}"/>
              </a:ext>
            </a:extLst>
          </p:cNvPr>
          <p:cNvSpPr/>
          <p:nvPr/>
        </p:nvSpPr>
        <p:spPr>
          <a:xfrm>
            <a:off x="10745205" y="416907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C2A8512-F69D-CBAD-BC94-49D5A626DFC8}"/>
              </a:ext>
            </a:extLst>
          </p:cNvPr>
          <p:cNvSpPr/>
          <p:nvPr/>
        </p:nvSpPr>
        <p:spPr>
          <a:xfrm>
            <a:off x="10398369" y="435761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20DB25B-C69F-8C2C-3B6D-599E6502C4F4}"/>
              </a:ext>
            </a:extLst>
          </p:cNvPr>
          <p:cNvSpPr/>
          <p:nvPr/>
        </p:nvSpPr>
        <p:spPr>
          <a:xfrm>
            <a:off x="10395484" y="470014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FD2597-D59C-1BE1-953B-C185C0AE3A7E}"/>
              </a:ext>
            </a:extLst>
          </p:cNvPr>
          <p:cNvSpPr/>
          <p:nvPr/>
        </p:nvSpPr>
        <p:spPr>
          <a:xfrm>
            <a:off x="10920800" y="488937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A299DE-7850-4E7A-CEB1-550BE3C73E05}"/>
              </a:ext>
            </a:extLst>
          </p:cNvPr>
          <p:cNvSpPr/>
          <p:nvPr/>
        </p:nvSpPr>
        <p:spPr>
          <a:xfrm>
            <a:off x="10739953" y="452117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C1F76CD-70E6-B508-B649-6519A9067A20}"/>
              </a:ext>
            </a:extLst>
          </p:cNvPr>
          <p:cNvSpPr/>
          <p:nvPr/>
        </p:nvSpPr>
        <p:spPr>
          <a:xfrm>
            <a:off x="11105190" y="472080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1BC68D0-275D-4B57-7679-6C7C5F6FB54D}"/>
              </a:ext>
            </a:extLst>
          </p:cNvPr>
          <p:cNvSpPr/>
          <p:nvPr/>
        </p:nvSpPr>
        <p:spPr>
          <a:xfrm>
            <a:off x="10402589" y="5052237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1E5639-030F-D4EA-4114-F198E084874D}"/>
              </a:ext>
            </a:extLst>
          </p:cNvPr>
          <p:cNvSpPr txBox="1"/>
          <p:nvPr/>
        </p:nvSpPr>
        <p:spPr>
          <a:xfrm>
            <a:off x="6323120" y="1948224"/>
            <a:ext cx="119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Inputs-</a:t>
            </a:r>
            <a:r>
              <a:rPr lang="en-US" dirty="0" err="1"/>
              <a:t>ext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5E8FC20-B8E6-2A60-2E5C-C9E35E9C1EB6}"/>
              </a:ext>
            </a:extLst>
          </p:cNvPr>
          <p:cNvSpPr txBox="1"/>
          <p:nvPr/>
        </p:nvSpPr>
        <p:spPr>
          <a:xfrm>
            <a:off x="6324401" y="3855550"/>
            <a:ext cx="115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Inputs-int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0685F0-787D-B8C5-8608-D35E45E4BF98}"/>
              </a:ext>
            </a:extLst>
          </p:cNvPr>
          <p:cNvSpPr txBox="1"/>
          <p:nvPr/>
        </p:nvSpPr>
        <p:spPr>
          <a:xfrm>
            <a:off x="7906281" y="6045257"/>
            <a:ext cx="133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Outputs-int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34D7FF2-53F2-AF06-488A-99700B0E0887}"/>
              </a:ext>
            </a:extLst>
          </p:cNvPr>
          <p:cNvSpPr txBox="1"/>
          <p:nvPr/>
        </p:nvSpPr>
        <p:spPr>
          <a:xfrm>
            <a:off x="10071789" y="6070875"/>
            <a:ext cx="137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Outputs-</a:t>
            </a:r>
            <a:r>
              <a:rPr lang="en-US" dirty="0" err="1">
                <a:solidFill>
                  <a:schemeClr val="bg2"/>
                </a:solidFill>
              </a:rPr>
              <a:t>ext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7EA0EE2-A77A-C29C-F113-3BF866B0EB40}"/>
              </a:ext>
            </a:extLst>
          </p:cNvPr>
          <p:cNvCxnSpPr>
            <a:cxnSpLocks/>
          </p:cNvCxnSpPr>
          <p:nvPr/>
        </p:nvCxnSpPr>
        <p:spPr>
          <a:xfrm>
            <a:off x="7547428" y="5091360"/>
            <a:ext cx="0" cy="5679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176832A-B7DD-AE84-8F5A-FB6662817D10}"/>
              </a:ext>
            </a:extLst>
          </p:cNvPr>
          <p:cNvCxnSpPr>
            <a:cxnSpLocks/>
          </p:cNvCxnSpPr>
          <p:nvPr/>
        </p:nvCxnSpPr>
        <p:spPr>
          <a:xfrm>
            <a:off x="7547428" y="5659347"/>
            <a:ext cx="4966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B363C6F-B1CA-7A4C-94EE-22C9578F38BC}"/>
              </a:ext>
            </a:extLst>
          </p:cNvPr>
          <p:cNvCxnSpPr>
            <a:cxnSpLocks/>
          </p:cNvCxnSpPr>
          <p:nvPr/>
        </p:nvCxnSpPr>
        <p:spPr>
          <a:xfrm>
            <a:off x="6956407" y="4232763"/>
            <a:ext cx="0" cy="1812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E7F09E0-F4A0-3123-BEA1-CED8A3BF40B8}"/>
              </a:ext>
            </a:extLst>
          </p:cNvPr>
          <p:cNvCxnSpPr>
            <a:cxnSpLocks/>
          </p:cNvCxnSpPr>
          <p:nvPr/>
        </p:nvCxnSpPr>
        <p:spPr>
          <a:xfrm flipH="1">
            <a:off x="6939018" y="4220556"/>
            <a:ext cx="588666" cy="9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3E7A967-5EA2-99AA-C2E2-6FFAF1AF48C1}"/>
              </a:ext>
            </a:extLst>
          </p:cNvPr>
          <p:cNvCxnSpPr>
            <a:cxnSpLocks/>
          </p:cNvCxnSpPr>
          <p:nvPr/>
        </p:nvCxnSpPr>
        <p:spPr>
          <a:xfrm flipH="1" flipV="1">
            <a:off x="6956407" y="6065049"/>
            <a:ext cx="1995063" cy="5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F6EAB8B-BDBB-7905-0BA6-EE23B9C8FF89}"/>
              </a:ext>
            </a:extLst>
          </p:cNvPr>
          <p:cNvCxnSpPr>
            <a:cxnSpLocks/>
          </p:cNvCxnSpPr>
          <p:nvPr/>
        </p:nvCxnSpPr>
        <p:spPr>
          <a:xfrm>
            <a:off x="8924736" y="5824059"/>
            <a:ext cx="24261" cy="2546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ED6E9EC-2209-063D-7319-8B9883EFC863}"/>
              </a:ext>
            </a:extLst>
          </p:cNvPr>
          <p:cNvSpPr txBox="1"/>
          <p:nvPr/>
        </p:nvSpPr>
        <p:spPr>
          <a:xfrm>
            <a:off x="7075024" y="518443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80DC61E-2A6F-A64C-AF1C-656618A577BE}"/>
              </a:ext>
            </a:extLst>
          </p:cNvPr>
          <p:cNvSpPr/>
          <p:nvPr/>
        </p:nvSpPr>
        <p:spPr>
          <a:xfrm>
            <a:off x="8137289" y="527755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B952798-3B75-E976-7BC8-03B3802DAAE6}"/>
              </a:ext>
            </a:extLst>
          </p:cNvPr>
          <p:cNvSpPr/>
          <p:nvPr/>
        </p:nvSpPr>
        <p:spPr>
          <a:xfrm>
            <a:off x="8326760" y="5281671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8FF245-A6F8-FF43-5955-B39426046CFE}"/>
              </a:ext>
            </a:extLst>
          </p:cNvPr>
          <p:cNvSpPr/>
          <p:nvPr/>
        </p:nvSpPr>
        <p:spPr>
          <a:xfrm>
            <a:off x="8503874" y="528578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DD70EF0-159C-A33F-53A4-4685129E02E3}"/>
              </a:ext>
            </a:extLst>
          </p:cNvPr>
          <p:cNvSpPr/>
          <p:nvPr/>
        </p:nvSpPr>
        <p:spPr>
          <a:xfrm>
            <a:off x="8680988" y="528990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214CDA-E638-0091-A771-0F1BE4521376}"/>
              </a:ext>
            </a:extLst>
          </p:cNvPr>
          <p:cNvSpPr/>
          <p:nvPr/>
        </p:nvSpPr>
        <p:spPr>
          <a:xfrm>
            <a:off x="8858102" y="5294021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B3C3175-9BBE-EE89-A037-B6F910ABA9CF}"/>
              </a:ext>
            </a:extLst>
          </p:cNvPr>
          <p:cNvSpPr/>
          <p:nvPr/>
        </p:nvSpPr>
        <p:spPr>
          <a:xfrm>
            <a:off x="10188513" y="5215769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B06B13-24A1-ED01-9AAA-5C2F1F005020}"/>
              </a:ext>
            </a:extLst>
          </p:cNvPr>
          <p:cNvSpPr/>
          <p:nvPr/>
        </p:nvSpPr>
        <p:spPr>
          <a:xfrm>
            <a:off x="10365627" y="5219885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7C4913-3D68-A620-7D5A-D186B7BAD897}"/>
              </a:ext>
            </a:extLst>
          </p:cNvPr>
          <p:cNvSpPr/>
          <p:nvPr/>
        </p:nvSpPr>
        <p:spPr>
          <a:xfrm>
            <a:off x="10555098" y="5224002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C0492CA-E545-69B2-6278-ECE35A157406}"/>
              </a:ext>
            </a:extLst>
          </p:cNvPr>
          <p:cNvSpPr/>
          <p:nvPr/>
        </p:nvSpPr>
        <p:spPr>
          <a:xfrm>
            <a:off x="10732212" y="5228118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8912788-6089-354C-121A-06A89D048C29}"/>
              </a:ext>
            </a:extLst>
          </p:cNvPr>
          <p:cNvSpPr/>
          <p:nvPr/>
        </p:nvSpPr>
        <p:spPr>
          <a:xfrm>
            <a:off x="10909326" y="5232235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CCA08CE-BB8E-DC11-5CD0-ECF996E2F77C}"/>
              </a:ext>
            </a:extLst>
          </p:cNvPr>
          <p:cNvSpPr/>
          <p:nvPr/>
        </p:nvSpPr>
        <p:spPr>
          <a:xfrm>
            <a:off x="11086440" y="5236352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8280EB5-AD70-7158-2109-63BE889E9FA0}"/>
              </a:ext>
            </a:extLst>
          </p:cNvPr>
          <p:cNvSpPr/>
          <p:nvPr/>
        </p:nvSpPr>
        <p:spPr>
          <a:xfrm>
            <a:off x="11105363" y="2805782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13F855F-B06D-7B88-DE8F-233C3D342214}"/>
              </a:ext>
            </a:extLst>
          </p:cNvPr>
          <p:cNvSpPr/>
          <p:nvPr/>
        </p:nvSpPr>
        <p:spPr>
          <a:xfrm>
            <a:off x="10751134" y="452749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45E347A-709E-CB66-679D-EBF8DF65FA52}"/>
              </a:ext>
            </a:extLst>
          </p:cNvPr>
          <p:cNvCxnSpPr/>
          <p:nvPr/>
        </p:nvCxnSpPr>
        <p:spPr>
          <a:xfrm>
            <a:off x="6955491" y="3364379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2064E8B-E056-203F-1D1A-DA632B21DDAA}"/>
              </a:ext>
            </a:extLst>
          </p:cNvPr>
          <p:cNvCxnSpPr/>
          <p:nvPr/>
        </p:nvCxnSpPr>
        <p:spPr>
          <a:xfrm>
            <a:off x="6955491" y="3537800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EE11FFB-59B4-7493-5799-A2A01847F42E}"/>
              </a:ext>
            </a:extLst>
          </p:cNvPr>
          <p:cNvCxnSpPr/>
          <p:nvPr/>
        </p:nvCxnSpPr>
        <p:spPr>
          <a:xfrm rot="5400000">
            <a:off x="7179428" y="3802128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A146E65-5BCD-4BFA-C109-33CAC5B43B2A}"/>
              </a:ext>
            </a:extLst>
          </p:cNvPr>
          <p:cNvCxnSpPr/>
          <p:nvPr/>
        </p:nvCxnSpPr>
        <p:spPr>
          <a:xfrm rot="5400000">
            <a:off x="6995497" y="3802128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69B6866-A929-2242-3477-5CB62DB254A4}"/>
              </a:ext>
            </a:extLst>
          </p:cNvPr>
          <p:cNvCxnSpPr/>
          <p:nvPr/>
        </p:nvCxnSpPr>
        <p:spPr>
          <a:xfrm rot="5400000">
            <a:off x="9395413" y="379388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FD2D5A5-CC10-2A96-388F-17E44D055B94}"/>
              </a:ext>
            </a:extLst>
          </p:cNvPr>
          <p:cNvCxnSpPr/>
          <p:nvPr/>
        </p:nvCxnSpPr>
        <p:spPr>
          <a:xfrm rot="5400000">
            <a:off x="9211482" y="379388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864E8724-3503-6F2F-F0E5-397FB7B111BF}"/>
              </a:ext>
            </a:extLst>
          </p:cNvPr>
          <p:cNvSpPr/>
          <p:nvPr/>
        </p:nvSpPr>
        <p:spPr>
          <a:xfrm>
            <a:off x="9067368" y="488810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DA60265-5D86-76D0-B7BE-01C92B5A59E3}"/>
              </a:ext>
            </a:extLst>
          </p:cNvPr>
          <p:cNvCxnSpPr/>
          <p:nvPr/>
        </p:nvCxnSpPr>
        <p:spPr>
          <a:xfrm>
            <a:off x="7551544" y="3878030"/>
            <a:ext cx="42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98FDEB5-E10F-E4CA-5CD0-42C3EFEF3F35}"/>
              </a:ext>
            </a:extLst>
          </p:cNvPr>
          <p:cNvCxnSpPr/>
          <p:nvPr/>
        </p:nvCxnSpPr>
        <p:spPr>
          <a:xfrm>
            <a:off x="7551544" y="4061961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3D06E453-89CB-E023-D05F-469EBB28D60A}"/>
              </a:ext>
            </a:extLst>
          </p:cNvPr>
          <p:cNvSpPr/>
          <p:nvPr/>
        </p:nvSpPr>
        <p:spPr>
          <a:xfrm>
            <a:off x="8535151" y="333712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140A925-04AD-E4AE-A736-4046AF5812DB}"/>
              </a:ext>
            </a:extLst>
          </p:cNvPr>
          <p:cNvSpPr/>
          <p:nvPr/>
        </p:nvSpPr>
        <p:spPr>
          <a:xfrm>
            <a:off x="8712265" y="471285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72AA7E3-2DB1-8313-63F8-8ED85E801BD1}"/>
              </a:ext>
            </a:extLst>
          </p:cNvPr>
          <p:cNvSpPr/>
          <p:nvPr/>
        </p:nvSpPr>
        <p:spPr>
          <a:xfrm>
            <a:off x="8877022" y="350600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5413D29A-99D7-0359-2425-5D23908E649A}"/>
              </a:ext>
            </a:extLst>
          </p:cNvPr>
          <p:cNvSpPr/>
          <p:nvPr/>
        </p:nvSpPr>
        <p:spPr>
          <a:xfrm>
            <a:off x="10574017" y="3164131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197CF4A-6D24-6C9B-068D-8C63A81399EB}"/>
              </a:ext>
            </a:extLst>
          </p:cNvPr>
          <p:cNvSpPr/>
          <p:nvPr/>
        </p:nvSpPr>
        <p:spPr>
          <a:xfrm>
            <a:off x="10920800" y="351053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A742E397-B3FB-CE48-14DE-F98D8ACB379A}"/>
              </a:ext>
            </a:extLst>
          </p:cNvPr>
          <p:cNvSpPr/>
          <p:nvPr/>
        </p:nvSpPr>
        <p:spPr>
          <a:xfrm>
            <a:off x="11468619" y="383592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1D5F43D-FEF7-160D-3C27-FA7E087EF528}"/>
              </a:ext>
            </a:extLst>
          </p:cNvPr>
          <p:cNvSpPr/>
          <p:nvPr/>
        </p:nvSpPr>
        <p:spPr>
          <a:xfrm>
            <a:off x="11110271" y="384828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F6A142-CE3C-B94A-AF23-A00DAF813E11}"/>
              </a:ext>
            </a:extLst>
          </p:cNvPr>
          <p:cNvSpPr/>
          <p:nvPr/>
        </p:nvSpPr>
        <p:spPr>
          <a:xfrm>
            <a:off x="9031530" y="529449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0879D8F-F1A4-CB30-84BC-8A8FE76E801E}"/>
              </a:ext>
            </a:extLst>
          </p:cNvPr>
          <p:cNvSpPr/>
          <p:nvPr/>
        </p:nvSpPr>
        <p:spPr>
          <a:xfrm>
            <a:off x="9208644" y="529861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0D254A1-5C78-9AAF-6C1E-A835491EA879}"/>
              </a:ext>
            </a:extLst>
          </p:cNvPr>
          <p:cNvSpPr/>
          <p:nvPr/>
        </p:nvSpPr>
        <p:spPr>
          <a:xfrm>
            <a:off x="11259133" y="5237000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B0ED87A-DA1B-0821-3E20-DF532E09BAD8}"/>
              </a:ext>
            </a:extLst>
          </p:cNvPr>
          <p:cNvSpPr/>
          <p:nvPr/>
        </p:nvSpPr>
        <p:spPr>
          <a:xfrm>
            <a:off x="11436247" y="524111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6F3941C-F916-EC9F-4105-A9EF7CB1EC6A}"/>
              </a:ext>
            </a:extLst>
          </p:cNvPr>
          <p:cNvSpPr/>
          <p:nvPr/>
        </p:nvSpPr>
        <p:spPr>
          <a:xfrm>
            <a:off x="9252635" y="315218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7E6B51B-E569-342C-98AF-ED1E3F11CB0B}"/>
              </a:ext>
            </a:extLst>
          </p:cNvPr>
          <p:cNvSpPr/>
          <p:nvPr/>
        </p:nvSpPr>
        <p:spPr>
          <a:xfrm>
            <a:off x="9059431" y="280869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2B6E680B-6D3D-023F-B634-D4E987BEEA64}"/>
              </a:ext>
            </a:extLst>
          </p:cNvPr>
          <p:cNvSpPr/>
          <p:nvPr/>
        </p:nvSpPr>
        <p:spPr>
          <a:xfrm>
            <a:off x="11464499" y="333754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FF42B50-AA52-BD33-D667-8ED33F3107FC}"/>
              </a:ext>
            </a:extLst>
          </p:cNvPr>
          <p:cNvSpPr/>
          <p:nvPr/>
        </p:nvSpPr>
        <p:spPr>
          <a:xfrm>
            <a:off x="11283652" y="280869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E4E31C-20A4-4D7D-9198-1479C01FCDC4}"/>
              </a:ext>
            </a:extLst>
          </p:cNvPr>
          <p:cNvSpPr/>
          <p:nvPr/>
        </p:nvSpPr>
        <p:spPr>
          <a:xfrm>
            <a:off x="9740832" y="1525616"/>
            <a:ext cx="2041606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577AF-92FD-C2E1-70C1-72633F272026}"/>
              </a:ext>
            </a:extLst>
          </p:cNvPr>
          <p:cNvSpPr txBox="1"/>
          <p:nvPr/>
        </p:nvSpPr>
        <p:spPr>
          <a:xfrm>
            <a:off x="9428550" y="5279764"/>
            <a:ext cx="130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EC4CCE-3CFB-53CB-AD15-A931AC322B9B}"/>
              </a:ext>
            </a:extLst>
          </p:cNvPr>
          <p:cNvSpPr txBox="1"/>
          <p:nvPr/>
        </p:nvSpPr>
        <p:spPr>
          <a:xfrm>
            <a:off x="9748119" y="2212682"/>
            <a:ext cx="11913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0001 0000  0x10</a:t>
            </a:r>
          </a:p>
          <a:p>
            <a:r>
              <a:rPr lang="en-US" sz="1100" dirty="0"/>
              <a:t>0100 0000  0x40</a:t>
            </a:r>
          </a:p>
          <a:p>
            <a:r>
              <a:rPr lang="en-US" sz="1100" dirty="0"/>
              <a:t>0000 1000  0x08</a:t>
            </a:r>
          </a:p>
          <a:p>
            <a:r>
              <a:rPr lang="en-US" sz="1100" dirty="0"/>
              <a:t>0000 0010  0x0a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1001  0x09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916963-70FF-6B63-03B7-C1D8EABE04F1}"/>
              </a:ext>
            </a:extLst>
          </p:cNvPr>
          <p:cNvSpPr txBox="1"/>
          <p:nvPr/>
        </p:nvSpPr>
        <p:spPr>
          <a:xfrm>
            <a:off x="10833692" y="2219477"/>
            <a:ext cx="11624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/>
              <a:t>0 0000  0x20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/>
              <a:t> 0000  0x10</a:t>
            </a:r>
          </a:p>
          <a:p>
            <a:r>
              <a:rPr lang="en-US" sz="1100" dirty="0"/>
              <a:t>0000 0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/>
              <a:t>00  0x04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64A672-E4C6-C60F-531A-39D239AA3CC8}"/>
              </a:ext>
            </a:extLst>
          </p:cNvPr>
          <p:cNvSpPr txBox="1"/>
          <p:nvPr/>
        </p:nvSpPr>
        <p:spPr>
          <a:xfrm>
            <a:off x="10844690" y="3746352"/>
            <a:ext cx="11624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/>
              <a:t>000  0x08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5181FC-9AB3-F981-B3EA-03DADF6BE3AB}"/>
              </a:ext>
            </a:extLst>
          </p:cNvPr>
          <p:cNvSpPr txBox="1"/>
          <p:nvPr/>
        </p:nvSpPr>
        <p:spPr>
          <a:xfrm>
            <a:off x="9755275" y="3771355"/>
            <a:ext cx="11624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1000  0x08</a:t>
            </a:r>
          </a:p>
          <a:p>
            <a:r>
              <a:rPr lang="en-US" sz="1100" dirty="0"/>
              <a:t>0010 0000  0x20</a:t>
            </a:r>
          </a:p>
          <a:p>
            <a:r>
              <a:rPr lang="en-US" sz="1100" dirty="0"/>
              <a:t>0001 0100  0x14</a:t>
            </a:r>
          </a:p>
          <a:p>
            <a:r>
              <a:rPr lang="en-US" sz="1100" dirty="0"/>
              <a:t>0100 0000  0x40</a:t>
            </a:r>
          </a:p>
          <a:p>
            <a:r>
              <a:rPr lang="en-US" sz="1100" dirty="0"/>
              <a:t>0000 0010  0x02</a:t>
            </a:r>
          </a:p>
          <a:p>
            <a:r>
              <a:rPr lang="en-US" sz="1100" dirty="0"/>
              <a:t>0000 0100  0x04</a:t>
            </a:r>
          </a:p>
        </p:txBody>
      </p:sp>
      <p:sp>
        <p:nvSpPr>
          <p:cNvPr id="51" name="Frame 50">
            <a:extLst>
              <a:ext uri="{FF2B5EF4-FFF2-40B4-BE49-F238E27FC236}">
                <a16:creationId xmlns:a16="http://schemas.microsoft.com/office/drawing/2014/main" id="{721123B5-D6F5-F205-6B3B-638DBB1D57C9}"/>
              </a:ext>
            </a:extLst>
          </p:cNvPr>
          <p:cNvSpPr/>
          <p:nvPr/>
        </p:nvSpPr>
        <p:spPr>
          <a:xfrm>
            <a:off x="10550678" y="2132890"/>
            <a:ext cx="315746" cy="154458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ame 51">
            <a:extLst>
              <a:ext uri="{FF2B5EF4-FFF2-40B4-BE49-F238E27FC236}">
                <a16:creationId xmlns:a16="http://schemas.microsoft.com/office/drawing/2014/main" id="{2DC39687-3D8F-4BFC-E83D-173FA0DCF21B}"/>
              </a:ext>
            </a:extLst>
          </p:cNvPr>
          <p:cNvSpPr/>
          <p:nvPr/>
        </p:nvSpPr>
        <p:spPr>
          <a:xfrm>
            <a:off x="10553409" y="3728143"/>
            <a:ext cx="315746" cy="154458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ame 52">
            <a:extLst>
              <a:ext uri="{FF2B5EF4-FFF2-40B4-BE49-F238E27FC236}">
                <a16:creationId xmlns:a16="http://schemas.microsoft.com/office/drawing/2014/main" id="{D942216C-7540-8798-AA7F-8AD1124B4AE3}"/>
              </a:ext>
            </a:extLst>
          </p:cNvPr>
          <p:cNvSpPr/>
          <p:nvPr/>
        </p:nvSpPr>
        <p:spPr>
          <a:xfrm>
            <a:off x="11667083" y="2156442"/>
            <a:ext cx="315746" cy="154458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rame 53">
            <a:extLst>
              <a:ext uri="{FF2B5EF4-FFF2-40B4-BE49-F238E27FC236}">
                <a16:creationId xmlns:a16="http://schemas.microsoft.com/office/drawing/2014/main" id="{DF594674-03CD-A891-2E12-386AFDC1AEAF}"/>
              </a:ext>
            </a:extLst>
          </p:cNvPr>
          <p:cNvSpPr/>
          <p:nvPr/>
        </p:nvSpPr>
        <p:spPr>
          <a:xfrm>
            <a:off x="11670384" y="3715499"/>
            <a:ext cx="315746" cy="154458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3120C55-4DB6-86DA-B1F3-F51B206495FD}"/>
              </a:ext>
            </a:extLst>
          </p:cNvPr>
          <p:cNvSpPr/>
          <p:nvPr/>
        </p:nvSpPr>
        <p:spPr>
          <a:xfrm>
            <a:off x="8707792" y="279029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DA1C75-F36B-A9EF-7BC5-16B236170315}"/>
              </a:ext>
            </a:extLst>
          </p:cNvPr>
          <p:cNvSpPr txBox="1"/>
          <p:nvPr/>
        </p:nvSpPr>
        <p:spPr>
          <a:xfrm>
            <a:off x="10525464" y="520081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ia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4C420C-3D0B-5A42-C222-FC8BA69EB637}"/>
              </a:ext>
            </a:extLst>
          </p:cNvPr>
          <p:cNvSpPr txBox="1"/>
          <p:nvPr/>
        </p:nvSpPr>
        <p:spPr>
          <a:xfrm>
            <a:off x="10507092" y="174002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2C05E8-60B5-5FB4-DC24-19744F18D738}"/>
              </a:ext>
            </a:extLst>
          </p:cNvPr>
          <p:cNvSpPr txBox="1"/>
          <p:nvPr/>
        </p:nvSpPr>
        <p:spPr>
          <a:xfrm>
            <a:off x="11625699" y="520337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9D625E-332A-4909-F5D6-7716D9253D6E}"/>
              </a:ext>
            </a:extLst>
          </p:cNvPr>
          <p:cNvSpPr txBox="1"/>
          <p:nvPr/>
        </p:nvSpPr>
        <p:spPr>
          <a:xfrm>
            <a:off x="11607732" y="17631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</a:t>
            </a:r>
          </a:p>
        </p:txBody>
      </p:sp>
    </p:spTree>
    <p:extLst>
      <p:ext uri="{BB962C8B-B14F-4D97-AF65-F5344CB8AC3E}">
        <p14:creationId xmlns:p14="http://schemas.microsoft.com/office/powerpoint/2010/main" val="111794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C866F-0BC3-B090-CB22-D329DB53A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278E-A787-37A3-9424-6D2A980C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Spiking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8D232-C79E-FE83-2FFA-620949819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50945" cy="435133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Each neuron is at a certain internal charge represented by a byte (unsigned byte integer)</a:t>
            </a:r>
          </a:p>
          <a:p>
            <a:pPr lvl="1"/>
            <a:r>
              <a:rPr lang="en-US" dirty="0"/>
              <a:t>The neuron produces an output if the internal voltage crosses a threshold</a:t>
            </a:r>
          </a:p>
          <a:p>
            <a:pPr lvl="1"/>
            <a:r>
              <a:rPr lang="en-US" dirty="0"/>
              <a:t>The neuron voltage decreases every cycle by a fixed (leakage) amount and by an additional amount if it fires</a:t>
            </a:r>
          </a:p>
          <a:p>
            <a:pPr lvl="1"/>
            <a:r>
              <a:rPr lang="en-US" dirty="0"/>
              <a:t>When a neuron fires it can either increase or decrease the charge of the neurons it is connected to (by a fixed amount)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462CB4-ADF7-7C5C-CDF3-D86D40512A79}"/>
              </a:ext>
            </a:extLst>
          </p:cNvPr>
          <p:cNvCxnSpPr/>
          <p:nvPr/>
        </p:nvCxnSpPr>
        <p:spPr>
          <a:xfrm>
            <a:off x="6939018" y="2319801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2D7A01-D4F0-1DD0-35FE-6B1F859BBDA7}"/>
              </a:ext>
            </a:extLst>
          </p:cNvPr>
          <p:cNvCxnSpPr/>
          <p:nvPr/>
        </p:nvCxnSpPr>
        <p:spPr>
          <a:xfrm>
            <a:off x="6939018" y="2503732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9D3826-0C93-92AE-E022-1ED4A97CD7F9}"/>
              </a:ext>
            </a:extLst>
          </p:cNvPr>
          <p:cNvCxnSpPr/>
          <p:nvPr/>
        </p:nvCxnSpPr>
        <p:spPr>
          <a:xfrm>
            <a:off x="6939018" y="2677153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E28288-F0EA-AC35-6098-F98711ABB7EA}"/>
              </a:ext>
            </a:extLst>
          </p:cNvPr>
          <p:cNvCxnSpPr/>
          <p:nvPr/>
        </p:nvCxnSpPr>
        <p:spPr>
          <a:xfrm>
            <a:off x="6939018" y="2842693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8C569D-58F8-A92B-ED8E-77B89CF37D62}"/>
              </a:ext>
            </a:extLst>
          </p:cNvPr>
          <p:cNvCxnSpPr/>
          <p:nvPr/>
        </p:nvCxnSpPr>
        <p:spPr>
          <a:xfrm>
            <a:off x="6939018" y="3026624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2C7458-95A2-8A99-DB38-02DB5AB5AC51}"/>
              </a:ext>
            </a:extLst>
          </p:cNvPr>
          <p:cNvCxnSpPr/>
          <p:nvPr/>
        </p:nvCxnSpPr>
        <p:spPr>
          <a:xfrm>
            <a:off x="6939018" y="3200045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AFDD68-46D5-4EB1-2E37-B846CFDC3B27}"/>
              </a:ext>
            </a:extLst>
          </p:cNvPr>
          <p:cNvCxnSpPr/>
          <p:nvPr/>
        </p:nvCxnSpPr>
        <p:spPr>
          <a:xfrm>
            <a:off x="7547428" y="4219903"/>
            <a:ext cx="42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8DD06E-61FA-C134-128D-C22F82AD17AF}"/>
              </a:ext>
            </a:extLst>
          </p:cNvPr>
          <p:cNvCxnSpPr/>
          <p:nvPr/>
        </p:nvCxnSpPr>
        <p:spPr>
          <a:xfrm>
            <a:off x="7547428" y="4403834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BEEB5C-391D-1037-6FF0-281E11AF88DE}"/>
              </a:ext>
            </a:extLst>
          </p:cNvPr>
          <p:cNvCxnSpPr/>
          <p:nvPr/>
        </p:nvCxnSpPr>
        <p:spPr>
          <a:xfrm>
            <a:off x="7547428" y="4577255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48EF50-753B-9A92-79EB-2F7D1844B468}"/>
              </a:ext>
            </a:extLst>
          </p:cNvPr>
          <p:cNvCxnSpPr/>
          <p:nvPr/>
        </p:nvCxnSpPr>
        <p:spPr>
          <a:xfrm>
            <a:off x="7547428" y="4742795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3B5753-7769-9457-4415-AB483A751DDF}"/>
              </a:ext>
            </a:extLst>
          </p:cNvPr>
          <p:cNvCxnSpPr/>
          <p:nvPr/>
        </p:nvCxnSpPr>
        <p:spPr>
          <a:xfrm>
            <a:off x="7547428" y="4926726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DC76BF-204B-1C22-9901-3A6E13C4507D}"/>
              </a:ext>
            </a:extLst>
          </p:cNvPr>
          <p:cNvCxnSpPr/>
          <p:nvPr/>
        </p:nvCxnSpPr>
        <p:spPr>
          <a:xfrm>
            <a:off x="7547428" y="510014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E76B83-AD19-B69B-26B7-7907202D35FD}"/>
              </a:ext>
            </a:extLst>
          </p:cNvPr>
          <p:cNvSpPr txBox="1"/>
          <p:nvPr/>
        </p:nvSpPr>
        <p:spPr>
          <a:xfrm>
            <a:off x="9591690" y="357394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0D589E-AA76-5E48-4926-DA85C1848288}"/>
              </a:ext>
            </a:extLst>
          </p:cNvPr>
          <p:cNvCxnSpPr/>
          <p:nvPr/>
        </p:nvCxnSpPr>
        <p:spPr>
          <a:xfrm rot="5400000">
            <a:off x="6816959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25CC10-76FD-0C29-D351-47129D3DE434}"/>
              </a:ext>
            </a:extLst>
          </p:cNvPr>
          <p:cNvCxnSpPr/>
          <p:nvPr/>
        </p:nvCxnSpPr>
        <p:spPr>
          <a:xfrm rot="5400000">
            <a:off x="6633028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C2B27D-F9D2-2B08-9391-C3031027BB29}"/>
              </a:ext>
            </a:extLst>
          </p:cNvPr>
          <p:cNvCxnSpPr/>
          <p:nvPr/>
        </p:nvCxnSpPr>
        <p:spPr>
          <a:xfrm rot="5400000">
            <a:off x="6459607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03A0D4-015B-8D57-ACCF-3A3C7D74FB7F}"/>
              </a:ext>
            </a:extLst>
          </p:cNvPr>
          <p:cNvCxnSpPr/>
          <p:nvPr/>
        </p:nvCxnSpPr>
        <p:spPr>
          <a:xfrm rot="5400000">
            <a:off x="6294067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31553C-546F-05D7-8C2C-9E6F4CE80CA6}"/>
              </a:ext>
            </a:extLst>
          </p:cNvPr>
          <p:cNvCxnSpPr/>
          <p:nvPr/>
        </p:nvCxnSpPr>
        <p:spPr>
          <a:xfrm rot="5400000">
            <a:off x="6110136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70C046-4F27-BB1B-EA76-F527ED1792B2}"/>
              </a:ext>
            </a:extLst>
          </p:cNvPr>
          <p:cNvCxnSpPr/>
          <p:nvPr/>
        </p:nvCxnSpPr>
        <p:spPr>
          <a:xfrm rot="5400000">
            <a:off x="5936715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9A8155-A4E9-9581-203D-B65C90C8928B}"/>
              </a:ext>
            </a:extLst>
          </p:cNvPr>
          <p:cNvCxnSpPr/>
          <p:nvPr/>
        </p:nvCxnSpPr>
        <p:spPr>
          <a:xfrm rot="5400000">
            <a:off x="9032018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3ECDC2-B8DC-A394-AB6B-6A1F2148348C}"/>
              </a:ext>
            </a:extLst>
          </p:cNvPr>
          <p:cNvCxnSpPr/>
          <p:nvPr/>
        </p:nvCxnSpPr>
        <p:spPr>
          <a:xfrm rot="5400000">
            <a:off x="8848087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AFE737-E56E-C967-CAFF-F05406C91B75}"/>
              </a:ext>
            </a:extLst>
          </p:cNvPr>
          <p:cNvCxnSpPr/>
          <p:nvPr/>
        </p:nvCxnSpPr>
        <p:spPr>
          <a:xfrm rot="5400000">
            <a:off x="8674666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363056-227D-8E1F-3FCB-ED6FD33AA363}"/>
              </a:ext>
            </a:extLst>
          </p:cNvPr>
          <p:cNvCxnSpPr/>
          <p:nvPr/>
        </p:nvCxnSpPr>
        <p:spPr>
          <a:xfrm rot="5400000">
            <a:off x="8509126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185EE1-A725-6C7A-29F9-D96B29F5D54F}"/>
              </a:ext>
            </a:extLst>
          </p:cNvPr>
          <p:cNvCxnSpPr/>
          <p:nvPr/>
        </p:nvCxnSpPr>
        <p:spPr>
          <a:xfrm rot="5400000">
            <a:off x="8325195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76E584-18E8-5295-C8D9-EDA0EC45E81E}"/>
              </a:ext>
            </a:extLst>
          </p:cNvPr>
          <p:cNvCxnSpPr/>
          <p:nvPr/>
        </p:nvCxnSpPr>
        <p:spPr>
          <a:xfrm rot="5400000">
            <a:off x="8151774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2FBCACBB-C296-8CC2-DC08-72610ED77F47}"/>
              </a:ext>
            </a:extLst>
          </p:cNvPr>
          <p:cNvSpPr/>
          <p:nvPr/>
        </p:nvSpPr>
        <p:spPr>
          <a:xfrm>
            <a:off x="8185936" y="246781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FB548B1-7582-E5CD-1D9F-AE07721A06AA}"/>
              </a:ext>
            </a:extLst>
          </p:cNvPr>
          <p:cNvSpPr/>
          <p:nvPr/>
        </p:nvSpPr>
        <p:spPr>
          <a:xfrm>
            <a:off x="8523181" y="2280677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04BE2ED-5D20-6BE6-010B-9E562EE82137}"/>
              </a:ext>
            </a:extLst>
          </p:cNvPr>
          <p:cNvSpPr/>
          <p:nvPr/>
        </p:nvSpPr>
        <p:spPr>
          <a:xfrm>
            <a:off x="10592805" y="227948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B93411C-3055-FD73-8EA9-3089438E53DE}"/>
              </a:ext>
            </a:extLst>
          </p:cNvPr>
          <p:cNvSpPr/>
          <p:nvPr/>
        </p:nvSpPr>
        <p:spPr>
          <a:xfrm>
            <a:off x="8704477" y="263789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7D4A0F-7E24-F835-EDC1-29118C9AD4F4}"/>
              </a:ext>
            </a:extLst>
          </p:cNvPr>
          <p:cNvSpPr/>
          <p:nvPr/>
        </p:nvSpPr>
        <p:spPr>
          <a:xfrm>
            <a:off x="11107812" y="246802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A42A904-5B6D-5A10-A461-0D9F935E47C0}"/>
              </a:ext>
            </a:extLst>
          </p:cNvPr>
          <p:cNvSpPr/>
          <p:nvPr/>
        </p:nvSpPr>
        <p:spPr>
          <a:xfrm>
            <a:off x="10218370" y="281055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022F3D-5491-081F-1A1A-B7ED587E38BC}"/>
              </a:ext>
            </a:extLst>
          </p:cNvPr>
          <p:cNvSpPr/>
          <p:nvPr/>
        </p:nvSpPr>
        <p:spPr>
          <a:xfrm>
            <a:off x="10743686" y="297507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52B000-6754-9F80-DB35-C967BD2223B8}"/>
              </a:ext>
            </a:extLst>
          </p:cNvPr>
          <p:cNvSpPr/>
          <p:nvPr/>
        </p:nvSpPr>
        <p:spPr>
          <a:xfrm>
            <a:off x="8180222" y="471373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5EDA85A-F390-AD66-DF8D-345CEF63259C}"/>
              </a:ext>
            </a:extLst>
          </p:cNvPr>
          <p:cNvSpPr/>
          <p:nvPr/>
        </p:nvSpPr>
        <p:spPr>
          <a:xfrm>
            <a:off x="8718015" y="316355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FD1288B-8B51-E577-C0AD-446BF9658657}"/>
              </a:ext>
            </a:extLst>
          </p:cNvPr>
          <p:cNvSpPr/>
          <p:nvPr/>
        </p:nvSpPr>
        <p:spPr>
          <a:xfrm>
            <a:off x="8358037" y="2641025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CFF26A-04C8-8F3E-B13D-CEE51E491594}"/>
              </a:ext>
            </a:extLst>
          </p:cNvPr>
          <p:cNvSpPr/>
          <p:nvPr/>
        </p:nvSpPr>
        <p:spPr>
          <a:xfrm>
            <a:off x="7960175" y="5273438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C78D366-C93F-85E9-9AFA-21E375704141}"/>
              </a:ext>
            </a:extLst>
          </p:cNvPr>
          <p:cNvSpPr/>
          <p:nvPr/>
        </p:nvSpPr>
        <p:spPr>
          <a:xfrm>
            <a:off x="11102555" y="4178734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F2B4F73-B15D-00A8-5C4A-ABC8FA515EDD}"/>
              </a:ext>
            </a:extLst>
          </p:cNvPr>
          <p:cNvSpPr/>
          <p:nvPr/>
        </p:nvSpPr>
        <p:spPr>
          <a:xfrm>
            <a:off x="8359356" y="436791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96143AF-AF1B-5EF2-D440-C885C79B5AD5}"/>
              </a:ext>
            </a:extLst>
          </p:cNvPr>
          <p:cNvSpPr/>
          <p:nvPr/>
        </p:nvSpPr>
        <p:spPr>
          <a:xfrm>
            <a:off x="8696601" y="418077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429D9F-7F8B-89D3-778E-139956B8A8AE}"/>
              </a:ext>
            </a:extLst>
          </p:cNvPr>
          <p:cNvSpPr/>
          <p:nvPr/>
        </p:nvSpPr>
        <p:spPr>
          <a:xfrm>
            <a:off x="8877897" y="453799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13CDCA3-DE22-B2F7-0F6B-EE21AF8842A5}"/>
              </a:ext>
            </a:extLst>
          </p:cNvPr>
          <p:cNvSpPr/>
          <p:nvPr/>
        </p:nvSpPr>
        <p:spPr>
          <a:xfrm>
            <a:off x="8891435" y="506365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1D90C00-81F1-7AC1-5BFE-54578DFFDBE6}"/>
              </a:ext>
            </a:extLst>
          </p:cNvPr>
          <p:cNvSpPr/>
          <p:nvPr/>
        </p:nvSpPr>
        <p:spPr>
          <a:xfrm>
            <a:off x="8531457" y="454112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20169F9-DA09-E56A-35A9-20BADFF6F985}"/>
              </a:ext>
            </a:extLst>
          </p:cNvPr>
          <p:cNvSpPr/>
          <p:nvPr/>
        </p:nvSpPr>
        <p:spPr>
          <a:xfrm>
            <a:off x="10587553" y="2631584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B910174-A036-BE05-F795-09B2F49BC6EF}"/>
              </a:ext>
            </a:extLst>
          </p:cNvPr>
          <p:cNvSpPr/>
          <p:nvPr/>
        </p:nvSpPr>
        <p:spPr>
          <a:xfrm>
            <a:off x="11102560" y="2820121"/>
            <a:ext cx="73573" cy="78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7695A63-BADB-A048-AD67-D81ADC7C9192}"/>
              </a:ext>
            </a:extLst>
          </p:cNvPr>
          <p:cNvSpPr/>
          <p:nvPr/>
        </p:nvSpPr>
        <p:spPr>
          <a:xfrm>
            <a:off x="10213118" y="316264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9C167E-A91A-C8BF-A694-6FA15EADC1EF}"/>
              </a:ext>
            </a:extLst>
          </p:cNvPr>
          <p:cNvSpPr/>
          <p:nvPr/>
        </p:nvSpPr>
        <p:spPr>
          <a:xfrm>
            <a:off x="10227117" y="419364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5925ED7-4465-AF6C-67E5-0125EF6EE61E}"/>
              </a:ext>
            </a:extLst>
          </p:cNvPr>
          <p:cNvSpPr/>
          <p:nvPr/>
        </p:nvSpPr>
        <p:spPr>
          <a:xfrm>
            <a:off x="10745205" y="416907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8CA1BA7-24B6-E4E6-507A-9A6A85A6ABBA}"/>
              </a:ext>
            </a:extLst>
          </p:cNvPr>
          <p:cNvSpPr/>
          <p:nvPr/>
        </p:nvSpPr>
        <p:spPr>
          <a:xfrm>
            <a:off x="10398369" y="435761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C1632A5-1A8B-E64A-1A76-387586152FEF}"/>
              </a:ext>
            </a:extLst>
          </p:cNvPr>
          <p:cNvSpPr/>
          <p:nvPr/>
        </p:nvSpPr>
        <p:spPr>
          <a:xfrm>
            <a:off x="10395484" y="470014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B86CC48-BD8A-07D6-17E5-F55428C6D9EF}"/>
              </a:ext>
            </a:extLst>
          </p:cNvPr>
          <p:cNvSpPr/>
          <p:nvPr/>
        </p:nvSpPr>
        <p:spPr>
          <a:xfrm>
            <a:off x="10920800" y="488937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CAF9572-9E82-434C-D241-13CEC8B982A4}"/>
              </a:ext>
            </a:extLst>
          </p:cNvPr>
          <p:cNvSpPr/>
          <p:nvPr/>
        </p:nvSpPr>
        <p:spPr>
          <a:xfrm>
            <a:off x="10739953" y="452117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D57304A-911F-04D0-FB33-271FF1BA012E}"/>
              </a:ext>
            </a:extLst>
          </p:cNvPr>
          <p:cNvSpPr/>
          <p:nvPr/>
        </p:nvSpPr>
        <p:spPr>
          <a:xfrm>
            <a:off x="11105190" y="472080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68DC796-6983-3CD8-E98D-A5A0428464FD}"/>
              </a:ext>
            </a:extLst>
          </p:cNvPr>
          <p:cNvSpPr/>
          <p:nvPr/>
        </p:nvSpPr>
        <p:spPr>
          <a:xfrm>
            <a:off x="10402589" y="5052237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A425076-E13F-C4EF-0A64-C5D804E19195}"/>
              </a:ext>
            </a:extLst>
          </p:cNvPr>
          <p:cNvSpPr txBox="1"/>
          <p:nvPr/>
        </p:nvSpPr>
        <p:spPr>
          <a:xfrm>
            <a:off x="6323120" y="1948224"/>
            <a:ext cx="119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Inputs-</a:t>
            </a:r>
            <a:r>
              <a:rPr lang="en-US" dirty="0" err="1"/>
              <a:t>ext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0732767-DEC8-AA0F-3B1C-E003DF25E833}"/>
              </a:ext>
            </a:extLst>
          </p:cNvPr>
          <p:cNvSpPr txBox="1"/>
          <p:nvPr/>
        </p:nvSpPr>
        <p:spPr>
          <a:xfrm>
            <a:off x="6324401" y="3855550"/>
            <a:ext cx="115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Inputs-int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1CA77B0-105D-93ED-EDED-C9B319A137CC}"/>
              </a:ext>
            </a:extLst>
          </p:cNvPr>
          <p:cNvSpPr txBox="1"/>
          <p:nvPr/>
        </p:nvSpPr>
        <p:spPr>
          <a:xfrm>
            <a:off x="7906281" y="6045257"/>
            <a:ext cx="133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Outputs-int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5B7D9DE-EB15-3DF1-22CC-AF1DB3D88379}"/>
              </a:ext>
            </a:extLst>
          </p:cNvPr>
          <p:cNvSpPr txBox="1"/>
          <p:nvPr/>
        </p:nvSpPr>
        <p:spPr>
          <a:xfrm>
            <a:off x="10071789" y="6070875"/>
            <a:ext cx="137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Outputs-</a:t>
            </a:r>
            <a:r>
              <a:rPr lang="en-US" dirty="0" err="1">
                <a:solidFill>
                  <a:schemeClr val="bg2"/>
                </a:solidFill>
              </a:rPr>
              <a:t>ext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8378063-7F1D-7A35-C768-C27AD9F629FE}"/>
              </a:ext>
            </a:extLst>
          </p:cNvPr>
          <p:cNvCxnSpPr>
            <a:cxnSpLocks/>
          </p:cNvCxnSpPr>
          <p:nvPr/>
        </p:nvCxnSpPr>
        <p:spPr>
          <a:xfrm>
            <a:off x="7547428" y="5091360"/>
            <a:ext cx="0" cy="5679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1846502-E67D-9D37-1FAB-3CCBAFB905ED}"/>
              </a:ext>
            </a:extLst>
          </p:cNvPr>
          <p:cNvCxnSpPr>
            <a:cxnSpLocks/>
          </p:cNvCxnSpPr>
          <p:nvPr/>
        </p:nvCxnSpPr>
        <p:spPr>
          <a:xfrm>
            <a:off x="7547428" y="5659347"/>
            <a:ext cx="4966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47FCE13-67B4-4D8D-6D24-4618EDD36348}"/>
              </a:ext>
            </a:extLst>
          </p:cNvPr>
          <p:cNvCxnSpPr>
            <a:cxnSpLocks/>
          </p:cNvCxnSpPr>
          <p:nvPr/>
        </p:nvCxnSpPr>
        <p:spPr>
          <a:xfrm>
            <a:off x="6956407" y="4232763"/>
            <a:ext cx="0" cy="1812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D33921A-AF3C-09C6-1678-0C351A403549}"/>
              </a:ext>
            </a:extLst>
          </p:cNvPr>
          <p:cNvCxnSpPr>
            <a:cxnSpLocks/>
          </p:cNvCxnSpPr>
          <p:nvPr/>
        </p:nvCxnSpPr>
        <p:spPr>
          <a:xfrm flipH="1">
            <a:off x="6939018" y="4220556"/>
            <a:ext cx="588666" cy="9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DA0DF4B-A4EB-AEF3-1DD9-21644438EDB0}"/>
              </a:ext>
            </a:extLst>
          </p:cNvPr>
          <p:cNvCxnSpPr>
            <a:cxnSpLocks/>
          </p:cNvCxnSpPr>
          <p:nvPr/>
        </p:nvCxnSpPr>
        <p:spPr>
          <a:xfrm flipH="1" flipV="1">
            <a:off x="6956407" y="6065049"/>
            <a:ext cx="1995063" cy="5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A7E7473-1FB0-9F76-CCBA-80B4F7CC9E4F}"/>
              </a:ext>
            </a:extLst>
          </p:cNvPr>
          <p:cNvCxnSpPr>
            <a:cxnSpLocks/>
          </p:cNvCxnSpPr>
          <p:nvPr/>
        </p:nvCxnSpPr>
        <p:spPr>
          <a:xfrm>
            <a:off x="8924736" y="5824059"/>
            <a:ext cx="24261" cy="2546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10E47D0-4C3C-37CE-E820-D6C879C1CCA4}"/>
              </a:ext>
            </a:extLst>
          </p:cNvPr>
          <p:cNvSpPr txBox="1"/>
          <p:nvPr/>
        </p:nvSpPr>
        <p:spPr>
          <a:xfrm>
            <a:off x="7075024" y="518443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3E8ABF0-84BE-C1D4-CA2A-98E5631BA0A1}"/>
              </a:ext>
            </a:extLst>
          </p:cNvPr>
          <p:cNvSpPr/>
          <p:nvPr/>
        </p:nvSpPr>
        <p:spPr>
          <a:xfrm>
            <a:off x="8137289" y="527755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75703B6-77BA-AD2C-9C20-3C0E572BF73B}"/>
              </a:ext>
            </a:extLst>
          </p:cNvPr>
          <p:cNvSpPr/>
          <p:nvPr/>
        </p:nvSpPr>
        <p:spPr>
          <a:xfrm>
            <a:off x="8326760" y="5281671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6259E6A-B0BA-B4D9-DEF8-676EF7556742}"/>
              </a:ext>
            </a:extLst>
          </p:cNvPr>
          <p:cNvSpPr/>
          <p:nvPr/>
        </p:nvSpPr>
        <p:spPr>
          <a:xfrm>
            <a:off x="8503874" y="528578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64F9533-CF0B-187E-2F9F-0F4B54D4B968}"/>
              </a:ext>
            </a:extLst>
          </p:cNvPr>
          <p:cNvSpPr/>
          <p:nvPr/>
        </p:nvSpPr>
        <p:spPr>
          <a:xfrm>
            <a:off x="8680988" y="528990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1E36173-2E59-60F3-F013-CFBD0D51C873}"/>
              </a:ext>
            </a:extLst>
          </p:cNvPr>
          <p:cNvSpPr/>
          <p:nvPr/>
        </p:nvSpPr>
        <p:spPr>
          <a:xfrm>
            <a:off x="8858102" y="5294021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B6D5752-6140-5DD0-F6C6-408928B68020}"/>
              </a:ext>
            </a:extLst>
          </p:cNvPr>
          <p:cNvSpPr/>
          <p:nvPr/>
        </p:nvSpPr>
        <p:spPr>
          <a:xfrm>
            <a:off x="10188513" y="5215769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4BF8230-3E49-026B-7433-B9A483F9CD3E}"/>
              </a:ext>
            </a:extLst>
          </p:cNvPr>
          <p:cNvSpPr/>
          <p:nvPr/>
        </p:nvSpPr>
        <p:spPr>
          <a:xfrm>
            <a:off x="10365627" y="5219885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825685D-4849-BDC4-48E7-AB2250144069}"/>
              </a:ext>
            </a:extLst>
          </p:cNvPr>
          <p:cNvSpPr/>
          <p:nvPr/>
        </p:nvSpPr>
        <p:spPr>
          <a:xfrm>
            <a:off x="10555098" y="5224002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28D8507-E1B7-935B-6A2C-BF93CD7D1BB2}"/>
              </a:ext>
            </a:extLst>
          </p:cNvPr>
          <p:cNvSpPr/>
          <p:nvPr/>
        </p:nvSpPr>
        <p:spPr>
          <a:xfrm>
            <a:off x="10732212" y="5228118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5FE9113-9BE6-FBD4-30B5-FADDC6DDDA01}"/>
              </a:ext>
            </a:extLst>
          </p:cNvPr>
          <p:cNvSpPr/>
          <p:nvPr/>
        </p:nvSpPr>
        <p:spPr>
          <a:xfrm>
            <a:off x="10909326" y="5232235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DCDB647-3CF8-112F-3B40-7A8DC9A047FD}"/>
              </a:ext>
            </a:extLst>
          </p:cNvPr>
          <p:cNvSpPr/>
          <p:nvPr/>
        </p:nvSpPr>
        <p:spPr>
          <a:xfrm>
            <a:off x="11086440" y="5236352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91E84A1-29E8-BF1D-C86D-B32428154B68}"/>
              </a:ext>
            </a:extLst>
          </p:cNvPr>
          <p:cNvSpPr/>
          <p:nvPr/>
        </p:nvSpPr>
        <p:spPr>
          <a:xfrm>
            <a:off x="11105363" y="2805782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A1429361-5B3F-C9B2-1987-613AD784B35F}"/>
              </a:ext>
            </a:extLst>
          </p:cNvPr>
          <p:cNvSpPr/>
          <p:nvPr/>
        </p:nvSpPr>
        <p:spPr>
          <a:xfrm>
            <a:off x="10751134" y="452749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CC195E7-3603-0AF7-F43A-6154C60F170A}"/>
              </a:ext>
            </a:extLst>
          </p:cNvPr>
          <p:cNvCxnSpPr/>
          <p:nvPr/>
        </p:nvCxnSpPr>
        <p:spPr>
          <a:xfrm>
            <a:off x="6955491" y="3364379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2F52328-3220-1DDB-4512-A726284B72B6}"/>
              </a:ext>
            </a:extLst>
          </p:cNvPr>
          <p:cNvCxnSpPr/>
          <p:nvPr/>
        </p:nvCxnSpPr>
        <p:spPr>
          <a:xfrm>
            <a:off x="6955491" y="3537800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F9325AA-BC81-69E2-5024-8002E63265F0}"/>
              </a:ext>
            </a:extLst>
          </p:cNvPr>
          <p:cNvCxnSpPr/>
          <p:nvPr/>
        </p:nvCxnSpPr>
        <p:spPr>
          <a:xfrm rot="5400000">
            <a:off x="7179428" y="3802128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4BD0093-64CA-29E1-3637-E83A58E1AA73}"/>
              </a:ext>
            </a:extLst>
          </p:cNvPr>
          <p:cNvCxnSpPr/>
          <p:nvPr/>
        </p:nvCxnSpPr>
        <p:spPr>
          <a:xfrm rot="5400000">
            <a:off x="6995497" y="3802128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7F7BD8F-A884-7A30-58AA-C2E18414A8F8}"/>
              </a:ext>
            </a:extLst>
          </p:cNvPr>
          <p:cNvCxnSpPr/>
          <p:nvPr/>
        </p:nvCxnSpPr>
        <p:spPr>
          <a:xfrm rot="5400000">
            <a:off x="9395413" y="379388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6A7757B-9D66-DEBD-AF53-3C34297F6095}"/>
              </a:ext>
            </a:extLst>
          </p:cNvPr>
          <p:cNvCxnSpPr/>
          <p:nvPr/>
        </p:nvCxnSpPr>
        <p:spPr>
          <a:xfrm rot="5400000">
            <a:off x="9211482" y="379388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CA57C27F-8A5A-69AA-EEBF-5F46E611CE6A}"/>
              </a:ext>
            </a:extLst>
          </p:cNvPr>
          <p:cNvSpPr/>
          <p:nvPr/>
        </p:nvSpPr>
        <p:spPr>
          <a:xfrm>
            <a:off x="9067368" y="488810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C4AAC7D-CC03-A8A8-9892-E2A405B1295E}"/>
              </a:ext>
            </a:extLst>
          </p:cNvPr>
          <p:cNvCxnSpPr/>
          <p:nvPr/>
        </p:nvCxnSpPr>
        <p:spPr>
          <a:xfrm>
            <a:off x="7551544" y="3878030"/>
            <a:ext cx="42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946482A-6E26-7148-07AC-194CCF6EF9F8}"/>
              </a:ext>
            </a:extLst>
          </p:cNvPr>
          <p:cNvCxnSpPr/>
          <p:nvPr/>
        </p:nvCxnSpPr>
        <p:spPr>
          <a:xfrm>
            <a:off x="7551544" y="4061961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3E343816-2DF3-8E0C-445C-944C52F3D9F5}"/>
              </a:ext>
            </a:extLst>
          </p:cNvPr>
          <p:cNvSpPr/>
          <p:nvPr/>
        </p:nvSpPr>
        <p:spPr>
          <a:xfrm>
            <a:off x="8535151" y="333712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B3DF7E9-082F-EDAE-B571-20FE3215C9E6}"/>
              </a:ext>
            </a:extLst>
          </p:cNvPr>
          <p:cNvSpPr/>
          <p:nvPr/>
        </p:nvSpPr>
        <p:spPr>
          <a:xfrm>
            <a:off x="8712265" y="471285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693A114-A1DE-9FAB-8AE7-9319A95765EF}"/>
              </a:ext>
            </a:extLst>
          </p:cNvPr>
          <p:cNvSpPr/>
          <p:nvPr/>
        </p:nvSpPr>
        <p:spPr>
          <a:xfrm>
            <a:off x="8877022" y="350600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3A4FD7B-DAFE-167F-BFF7-1E789509C43F}"/>
              </a:ext>
            </a:extLst>
          </p:cNvPr>
          <p:cNvSpPr/>
          <p:nvPr/>
        </p:nvSpPr>
        <p:spPr>
          <a:xfrm>
            <a:off x="10574017" y="3164131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1A5B797-05E1-FED4-767A-A3EB4EDCC402}"/>
              </a:ext>
            </a:extLst>
          </p:cNvPr>
          <p:cNvSpPr/>
          <p:nvPr/>
        </p:nvSpPr>
        <p:spPr>
          <a:xfrm>
            <a:off x="10920800" y="351053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FCDE411-49FB-8473-4C5B-E03D1A0E660A}"/>
              </a:ext>
            </a:extLst>
          </p:cNvPr>
          <p:cNvSpPr/>
          <p:nvPr/>
        </p:nvSpPr>
        <p:spPr>
          <a:xfrm>
            <a:off x="11468619" y="383592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FC8FC57-A616-4200-0748-6F1F554F40B4}"/>
              </a:ext>
            </a:extLst>
          </p:cNvPr>
          <p:cNvSpPr/>
          <p:nvPr/>
        </p:nvSpPr>
        <p:spPr>
          <a:xfrm>
            <a:off x="11110271" y="384828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64816EC-7014-9520-11FC-8B878730F2B7}"/>
              </a:ext>
            </a:extLst>
          </p:cNvPr>
          <p:cNvSpPr/>
          <p:nvPr/>
        </p:nvSpPr>
        <p:spPr>
          <a:xfrm>
            <a:off x="9031530" y="529449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D6C5B3C-E9DE-DC03-C242-DFADE748A827}"/>
              </a:ext>
            </a:extLst>
          </p:cNvPr>
          <p:cNvSpPr/>
          <p:nvPr/>
        </p:nvSpPr>
        <p:spPr>
          <a:xfrm>
            <a:off x="9208644" y="529861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BEF682A-765A-01B6-732E-302394FF5A47}"/>
              </a:ext>
            </a:extLst>
          </p:cNvPr>
          <p:cNvSpPr/>
          <p:nvPr/>
        </p:nvSpPr>
        <p:spPr>
          <a:xfrm>
            <a:off x="11259133" y="5237000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ED48516-D9AB-E16E-84D5-F2A1A7C10932}"/>
              </a:ext>
            </a:extLst>
          </p:cNvPr>
          <p:cNvSpPr/>
          <p:nvPr/>
        </p:nvSpPr>
        <p:spPr>
          <a:xfrm>
            <a:off x="11436247" y="524111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48A153FF-17AE-9E1D-3420-950A980B109F}"/>
              </a:ext>
            </a:extLst>
          </p:cNvPr>
          <p:cNvSpPr/>
          <p:nvPr/>
        </p:nvSpPr>
        <p:spPr>
          <a:xfrm>
            <a:off x="9252635" y="315218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87F7919-0D49-98F5-727F-04407DB99A76}"/>
              </a:ext>
            </a:extLst>
          </p:cNvPr>
          <p:cNvSpPr/>
          <p:nvPr/>
        </p:nvSpPr>
        <p:spPr>
          <a:xfrm>
            <a:off x="9059431" y="280869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F2C546F3-492D-3696-8CD3-E80F6D174A4D}"/>
              </a:ext>
            </a:extLst>
          </p:cNvPr>
          <p:cNvSpPr/>
          <p:nvPr/>
        </p:nvSpPr>
        <p:spPr>
          <a:xfrm>
            <a:off x="11464499" y="333754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3FC6253-81A9-FE29-38D1-FA13484DD5E1}"/>
              </a:ext>
            </a:extLst>
          </p:cNvPr>
          <p:cNvSpPr/>
          <p:nvPr/>
        </p:nvSpPr>
        <p:spPr>
          <a:xfrm>
            <a:off x="11283652" y="280869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F71866-6BC2-0244-B85D-9F20D36CE7AF}"/>
              </a:ext>
            </a:extLst>
          </p:cNvPr>
          <p:cNvSpPr/>
          <p:nvPr/>
        </p:nvSpPr>
        <p:spPr>
          <a:xfrm>
            <a:off x="9740832" y="1525616"/>
            <a:ext cx="2041606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FCFBF6-A46D-5C78-F816-CB509D90076F}"/>
              </a:ext>
            </a:extLst>
          </p:cNvPr>
          <p:cNvSpPr txBox="1"/>
          <p:nvPr/>
        </p:nvSpPr>
        <p:spPr>
          <a:xfrm>
            <a:off x="9428550" y="5279764"/>
            <a:ext cx="130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9667F8-96C4-ED3C-8F87-A79E57C7253B}"/>
              </a:ext>
            </a:extLst>
          </p:cNvPr>
          <p:cNvSpPr txBox="1"/>
          <p:nvPr/>
        </p:nvSpPr>
        <p:spPr>
          <a:xfrm>
            <a:off x="9748119" y="2212682"/>
            <a:ext cx="11913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0001 0000  0x10</a:t>
            </a:r>
          </a:p>
          <a:p>
            <a:r>
              <a:rPr lang="en-US" sz="1100" dirty="0"/>
              <a:t>0100 0000  0x40</a:t>
            </a:r>
          </a:p>
          <a:p>
            <a:r>
              <a:rPr lang="en-US" sz="1100" dirty="0"/>
              <a:t>0000 1000  0x08</a:t>
            </a:r>
          </a:p>
          <a:p>
            <a:r>
              <a:rPr lang="en-US" sz="1100" dirty="0"/>
              <a:t>0000 0010  0x0a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1001  0x09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009CC9-77C2-BACE-7C35-916E7C7CC034}"/>
              </a:ext>
            </a:extLst>
          </p:cNvPr>
          <p:cNvSpPr txBox="1"/>
          <p:nvPr/>
        </p:nvSpPr>
        <p:spPr>
          <a:xfrm>
            <a:off x="10833692" y="2219477"/>
            <a:ext cx="11624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/>
              <a:t>0 0000  0x20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/>
              <a:t> 0000  0x10</a:t>
            </a:r>
          </a:p>
          <a:p>
            <a:r>
              <a:rPr lang="en-US" sz="1100" dirty="0"/>
              <a:t>0000 0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/>
              <a:t>00  0x04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8381AA-3980-D3AC-A7D3-C9B90328DDC1}"/>
              </a:ext>
            </a:extLst>
          </p:cNvPr>
          <p:cNvSpPr txBox="1"/>
          <p:nvPr/>
        </p:nvSpPr>
        <p:spPr>
          <a:xfrm>
            <a:off x="10844690" y="3746352"/>
            <a:ext cx="11624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/>
              <a:t>000  0x08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DA8F17-D71B-7EDD-4878-F28E963DA7D4}"/>
              </a:ext>
            </a:extLst>
          </p:cNvPr>
          <p:cNvSpPr txBox="1"/>
          <p:nvPr/>
        </p:nvSpPr>
        <p:spPr>
          <a:xfrm>
            <a:off x="9755275" y="3771355"/>
            <a:ext cx="11624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1000  0x08</a:t>
            </a:r>
          </a:p>
          <a:p>
            <a:r>
              <a:rPr lang="en-US" sz="1100" dirty="0"/>
              <a:t>0010 0000  0x20</a:t>
            </a:r>
          </a:p>
          <a:p>
            <a:r>
              <a:rPr lang="en-US" sz="1100" dirty="0"/>
              <a:t>0001 0100  0x14</a:t>
            </a:r>
          </a:p>
          <a:p>
            <a:r>
              <a:rPr lang="en-US" sz="1100" dirty="0"/>
              <a:t>0100 0000  0x40</a:t>
            </a:r>
          </a:p>
          <a:p>
            <a:r>
              <a:rPr lang="en-US" sz="1100" dirty="0"/>
              <a:t>0000 0010  0x02</a:t>
            </a:r>
          </a:p>
          <a:p>
            <a:r>
              <a:rPr lang="en-US" sz="1100" dirty="0"/>
              <a:t>0000 0100  0x04</a:t>
            </a:r>
          </a:p>
        </p:txBody>
      </p:sp>
      <p:sp>
        <p:nvSpPr>
          <p:cNvPr id="51" name="Frame 50">
            <a:extLst>
              <a:ext uri="{FF2B5EF4-FFF2-40B4-BE49-F238E27FC236}">
                <a16:creationId xmlns:a16="http://schemas.microsoft.com/office/drawing/2014/main" id="{219D0914-AFFD-6A05-FA29-8FD978869307}"/>
              </a:ext>
            </a:extLst>
          </p:cNvPr>
          <p:cNvSpPr/>
          <p:nvPr/>
        </p:nvSpPr>
        <p:spPr>
          <a:xfrm>
            <a:off x="10550678" y="2132890"/>
            <a:ext cx="315746" cy="154458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ame 51">
            <a:extLst>
              <a:ext uri="{FF2B5EF4-FFF2-40B4-BE49-F238E27FC236}">
                <a16:creationId xmlns:a16="http://schemas.microsoft.com/office/drawing/2014/main" id="{C5FD9D38-6E23-E803-F3B2-4ECA93989BB1}"/>
              </a:ext>
            </a:extLst>
          </p:cNvPr>
          <p:cNvSpPr/>
          <p:nvPr/>
        </p:nvSpPr>
        <p:spPr>
          <a:xfrm>
            <a:off x="10553409" y="3728143"/>
            <a:ext cx="315746" cy="154458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ame 52">
            <a:extLst>
              <a:ext uri="{FF2B5EF4-FFF2-40B4-BE49-F238E27FC236}">
                <a16:creationId xmlns:a16="http://schemas.microsoft.com/office/drawing/2014/main" id="{52F2497B-0998-23F4-73C6-7F77934A6028}"/>
              </a:ext>
            </a:extLst>
          </p:cNvPr>
          <p:cNvSpPr/>
          <p:nvPr/>
        </p:nvSpPr>
        <p:spPr>
          <a:xfrm>
            <a:off x="11667083" y="2156442"/>
            <a:ext cx="315746" cy="154458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rame 53">
            <a:extLst>
              <a:ext uri="{FF2B5EF4-FFF2-40B4-BE49-F238E27FC236}">
                <a16:creationId xmlns:a16="http://schemas.microsoft.com/office/drawing/2014/main" id="{9D9ECE63-CFDB-5E1D-A36D-FD1158A8EE21}"/>
              </a:ext>
            </a:extLst>
          </p:cNvPr>
          <p:cNvSpPr/>
          <p:nvPr/>
        </p:nvSpPr>
        <p:spPr>
          <a:xfrm>
            <a:off x="11670384" y="3715499"/>
            <a:ext cx="315746" cy="154458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5E14105-0316-8819-A2BF-08DDCB4E5DB3}"/>
              </a:ext>
            </a:extLst>
          </p:cNvPr>
          <p:cNvSpPr/>
          <p:nvPr/>
        </p:nvSpPr>
        <p:spPr>
          <a:xfrm>
            <a:off x="8707792" y="279029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26527D-2EAB-BAFB-B3CA-69A541ABD0F0}"/>
              </a:ext>
            </a:extLst>
          </p:cNvPr>
          <p:cNvSpPr txBox="1"/>
          <p:nvPr/>
        </p:nvSpPr>
        <p:spPr>
          <a:xfrm>
            <a:off x="10525464" y="520081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ia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07E8C1-696C-1455-4234-5AF9E21A03D3}"/>
              </a:ext>
            </a:extLst>
          </p:cNvPr>
          <p:cNvSpPr txBox="1"/>
          <p:nvPr/>
        </p:nvSpPr>
        <p:spPr>
          <a:xfrm>
            <a:off x="10507092" y="174002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3A5935-C5A7-2499-7A59-1039E423CEB0}"/>
              </a:ext>
            </a:extLst>
          </p:cNvPr>
          <p:cNvSpPr txBox="1"/>
          <p:nvPr/>
        </p:nvSpPr>
        <p:spPr>
          <a:xfrm>
            <a:off x="11625699" y="520337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E71709-EF06-A42F-7E93-413A70C10878}"/>
              </a:ext>
            </a:extLst>
          </p:cNvPr>
          <p:cNvSpPr txBox="1"/>
          <p:nvPr/>
        </p:nvSpPr>
        <p:spPr>
          <a:xfrm>
            <a:off x="11607732" y="17631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74DA5E-A2D9-716B-E5C1-DAD0858BD018}"/>
              </a:ext>
            </a:extLst>
          </p:cNvPr>
          <p:cNvSpPr txBox="1"/>
          <p:nvPr/>
        </p:nvSpPr>
        <p:spPr>
          <a:xfrm>
            <a:off x="8559426" y="166586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</a:t>
            </a:r>
            <a:r>
              <a:rPr lang="en-US" dirty="0"/>
              <a:t>  0x1040080a00090000</a:t>
            </a:r>
          </a:p>
          <a:p>
            <a:r>
              <a:rPr lang="en-US" dirty="0" err="1"/>
              <a:t>ia</a:t>
            </a:r>
            <a:r>
              <a:rPr lang="en-US" dirty="0"/>
              <a:t>   0x0000082014400204</a:t>
            </a:r>
          </a:p>
          <a:p>
            <a:r>
              <a:rPr lang="en-US" dirty="0"/>
              <a:t>es  0x0000200000001004</a:t>
            </a:r>
          </a:p>
          <a:p>
            <a:r>
              <a:rPr lang="en-US" dirty="0"/>
              <a:t>is   0x0000000000080000</a:t>
            </a:r>
          </a:p>
        </p:txBody>
      </p:sp>
    </p:spTree>
    <p:extLst>
      <p:ext uri="{BB962C8B-B14F-4D97-AF65-F5344CB8AC3E}">
        <p14:creationId xmlns:p14="http://schemas.microsoft.com/office/powerpoint/2010/main" val="226931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E564C-D1DB-B8E0-F552-102FDF53F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39E4-8421-5CCB-E91D-D1AC65B6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Spiking Neural Network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478B67-D00D-C4C0-C21A-1B0A0E7DB971}"/>
              </a:ext>
            </a:extLst>
          </p:cNvPr>
          <p:cNvCxnSpPr/>
          <p:nvPr/>
        </p:nvCxnSpPr>
        <p:spPr>
          <a:xfrm>
            <a:off x="3267162" y="2319801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4F6839-5443-687A-3B34-3C05A28FFE42}"/>
              </a:ext>
            </a:extLst>
          </p:cNvPr>
          <p:cNvCxnSpPr/>
          <p:nvPr/>
        </p:nvCxnSpPr>
        <p:spPr>
          <a:xfrm>
            <a:off x="3267162" y="2503732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A0B2E1-D904-9DD3-38D8-B4DD4E6E1087}"/>
              </a:ext>
            </a:extLst>
          </p:cNvPr>
          <p:cNvCxnSpPr/>
          <p:nvPr/>
        </p:nvCxnSpPr>
        <p:spPr>
          <a:xfrm>
            <a:off x="3267162" y="2677153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104511-4386-80BF-F73A-E82DF764D2F3}"/>
              </a:ext>
            </a:extLst>
          </p:cNvPr>
          <p:cNvCxnSpPr/>
          <p:nvPr/>
        </p:nvCxnSpPr>
        <p:spPr>
          <a:xfrm>
            <a:off x="3267162" y="2842693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3B680A-0B0F-9427-EC29-1423CD2FB290}"/>
              </a:ext>
            </a:extLst>
          </p:cNvPr>
          <p:cNvCxnSpPr/>
          <p:nvPr/>
        </p:nvCxnSpPr>
        <p:spPr>
          <a:xfrm>
            <a:off x="3267162" y="3026624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64F1A9-557E-3CED-9ABD-BD3FB5353EAF}"/>
              </a:ext>
            </a:extLst>
          </p:cNvPr>
          <p:cNvCxnSpPr/>
          <p:nvPr/>
        </p:nvCxnSpPr>
        <p:spPr>
          <a:xfrm>
            <a:off x="3267162" y="3200045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5C9468-92F3-73E7-512F-4AF1E1A83C9C}"/>
              </a:ext>
            </a:extLst>
          </p:cNvPr>
          <p:cNvCxnSpPr/>
          <p:nvPr/>
        </p:nvCxnSpPr>
        <p:spPr>
          <a:xfrm>
            <a:off x="3875572" y="4219903"/>
            <a:ext cx="42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FA57B4-6A83-2FF1-62AB-065FE84E9548}"/>
              </a:ext>
            </a:extLst>
          </p:cNvPr>
          <p:cNvCxnSpPr/>
          <p:nvPr/>
        </p:nvCxnSpPr>
        <p:spPr>
          <a:xfrm>
            <a:off x="3875572" y="4403834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16DB67-22E8-A574-92AE-E867C0B64568}"/>
              </a:ext>
            </a:extLst>
          </p:cNvPr>
          <p:cNvCxnSpPr/>
          <p:nvPr/>
        </p:nvCxnSpPr>
        <p:spPr>
          <a:xfrm>
            <a:off x="3875572" y="4577255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DECC75-3121-8C3D-A4E9-1B189E99EF3D}"/>
              </a:ext>
            </a:extLst>
          </p:cNvPr>
          <p:cNvCxnSpPr/>
          <p:nvPr/>
        </p:nvCxnSpPr>
        <p:spPr>
          <a:xfrm>
            <a:off x="3875572" y="4742795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086F06-EF7B-B07A-AD62-57509216B021}"/>
              </a:ext>
            </a:extLst>
          </p:cNvPr>
          <p:cNvCxnSpPr/>
          <p:nvPr/>
        </p:nvCxnSpPr>
        <p:spPr>
          <a:xfrm>
            <a:off x="3875572" y="4926726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E2202A-5832-AA45-91CA-5F40F06A4EA6}"/>
              </a:ext>
            </a:extLst>
          </p:cNvPr>
          <p:cNvCxnSpPr/>
          <p:nvPr/>
        </p:nvCxnSpPr>
        <p:spPr>
          <a:xfrm>
            <a:off x="3875572" y="510014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ED0A3B-0CAD-ED3B-BBAE-E75A516F3F52}"/>
              </a:ext>
            </a:extLst>
          </p:cNvPr>
          <p:cNvSpPr txBox="1"/>
          <p:nvPr/>
        </p:nvSpPr>
        <p:spPr>
          <a:xfrm>
            <a:off x="5919834" y="357394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54401E-4100-6B4F-088F-8641CEB82D39}"/>
              </a:ext>
            </a:extLst>
          </p:cNvPr>
          <p:cNvCxnSpPr/>
          <p:nvPr/>
        </p:nvCxnSpPr>
        <p:spPr>
          <a:xfrm rot="5400000">
            <a:off x="3145103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B60E60-9EF5-0424-FA1C-46B2AAAC59C7}"/>
              </a:ext>
            </a:extLst>
          </p:cNvPr>
          <p:cNvCxnSpPr/>
          <p:nvPr/>
        </p:nvCxnSpPr>
        <p:spPr>
          <a:xfrm rot="5400000">
            <a:off x="2961172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EEC2F2-20C2-2599-A0DF-9D7D913AA7B7}"/>
              </a:ext>
            </a:extLst>
          </p:cNvPr>
          <p:cNvCxnSpPr/>
          <p:nvPr/>
        </p:nvCxnSpPr>
        <p:spPr>
          <a:xfrm rot="5400000">
            <a:off x="2787751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2278CE-34FE-BD3B-28CB-87CD0BAB69C1}"/>
              </a:ext>
            </a:extLst>
          </p:cNvPr>
          <p:cNvCxnSpPr/>
          <p:nvPr/>
        </p:nvCxnSpPr>
        <p:spPr>
          <a:xfrm rot="5400000">
            <a:off x="2622211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8D352D-3043-6EAD-A971-D1A748AC036F}"/>
              </a:ext>
            </a:extLst>
          </p:cNvPr>
          <p:cNvCxnSpPr/>
          <p:nvPr/>
        </p:nvCxnSpPr>
        <p:spPr>
          <a:xfrm rot="5400000">
            <a:off x="2438280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2FA023-E2D3-6A25-57E6-270DE84AA2FB}"/>
              </a:ext>
            </a:extLst>
          </p:cNvPr>
          <p:cNvCxnSpPr/>
          <p:nvPr/>
        </p:nvCxnSpPr>
        <p:spPr>
          <a:xfrm rot="5400000">
            <a:off x="2264859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770479-4981-271A-BAC8-6F98F7751700}"/>
              </a:ext>
            </a:extLst>
          </p:cNvPr>
          <p:cNvCxnSpPr/>
          <p:nvPr/>
        </p:nvCxnSpPr>
        <p:spPr>
          <a:xfrm rot="5400000">
            <a:off x="5360162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D1DCEC-4492-82DB-3B7E-701DA783DB43}"/>
              </a:ext>
            </a:extLst>
          </p:cNvPr>
          <p:cNvCxnSpPr/>
          <p:nvPr/>
        </p:nvCxnSpPr>
        <p:spPr>
          <a:xfrm rot="5400000">
            <a:off x="5176231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F28807-A4C9-1DFE-70F0-32A323A87D24}"/>
              </a:ext>
            </a:extLst>
          </p:cNvPr>
          <p:cNvCxnSpPr/>
          <p:nvPr/>
        </p:nvCxnSpPr>
        <p:spPr>
          <a:xfrm rot="5400000">
            <a:off x="5002810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F661255-44D7-0756-6435-B9F99F06613C}"/>
              </a:ext>
            </a:extLst>
          </p:cNvPr>
          <p:cNvCxnSpPr/>
          <p:nvPr/>
        </p:nvCxnSpPr>
        <p:spPr>
          <a:xfrm rot="5400000">
            <a:off x="4837270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AE3FEF-4768-DED0-E55C-741C6556DFE5}"/>
              </a:ext>
            </a:extLst>
          </p:cNvPr>
          <p:cNvCxnSpPr/>
          <p:nvPr/>
        </p:nvCxnSpPr>
        <p:spPr>
          <a:xfrm rot="5400000">
            <a:off x="4653339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BAF115-E1EB-52E3-BF61-7C63C4FCD274}"/>
              </a:ext>
            </a:extLst>
          </p:cNvPr>
          <p:cNvCxnSpPr/>
          <p:nvPr/>
        </p:nvCxnSpPr>
        <p:spPr>
          <a:xfrm rot="5400000">
            <a:off x="4479918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1E23C46-C68A-6191-31B9-8E64E35DF26E}"/>
              </a:ext>
            </a:extLst>
          </p:cNvPr>
          <p:cNvSpPr/>
          <p:nvPr/>
        </p:nvSpPr>
        <p:spPr>
          <a:xfrm>
            <a:off x="4514080" y="246781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391FCEB-6E7C-D611-8E5D-3087ED847582}"/>
              </a:ext>
            </a:extLst>
          </p:cNvPr>
          <p:cNvSpPr/>
          <p:nvPr/>
        </p:nvSpPr>
        <p:spPr>
          <a:xfrm>
            <a:off x="4851325" y="2280677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37529C3-FECF-1931-39EA-948448BE0B54}"/>
              </a:ext>
            </a:extLst>
          </p:cNvPr>
          <p:cNvSpPr/>
          <p:nvPr/>
        </p:nvSpPr>
        <p:spPr>
          <a:xfrm>
            <a:off x="6920949" y="227948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223416F-179B-D2CF-301E-C6A77A675998}"/>
              </a:ext>
            </a:extLst>
          </p:cNvPr>
          <p:cNvSpPr/>
          <p:nvPr/>
        </p:nvSpPr>
        <p:spPr>
          <a:xfrm>
            <a:off x="5032621" y="263789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C9767E7-067A-9A25-F2DC-B2B37AE738AB}"/>
              </a:ext>
            </a:extLst>
          </p:cNvPr>
          <p:cNvSpPr/>
          <p:nvPr/>
        </p:nvSpPr>
        <p:spPr>
          <a:xfrm>
            <a:off x="7435956" y="246802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524A471-C727-1F97-88A9-5EE8D719CAA5}"/>
              </a:ext>
            </a:extLst>
          </p:cNvPr>
          <p:cNvSpPr/>
          <p:nvPr/>
        </p:nvSpPr>
        <p:spPr>
          <a:xfrm>
            <a:off x="6546514" y="281055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37A63F-50D4-3E58-BEF8-7D651112A5BF}"/>
              </a:ext>
            </a:extLst>
          </p:cNvPr>
          <p:cNvSpPr/>
          <p:nvPr/>
        </p:nvSpPr>
        <p:spPr>
          <a:xfrm>
            <a:off x="7071830" y="297507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BB11B9-4D30-CDE1-81EA-44522528AD0B}"/>
              </a:ext>
            </a:extLst>
          </p:cNvPr>
          <p:cNvSpPr/>
          <p:nvPr/>
        </p:nvSpPr>
        <p:spPr>
          <a:xfrm>
            <a:off x="4508366" y="471373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3EE9BB4-B900-6E38-6723-10B3B360E328}"/>
              </a:ext>
            </a:extLst>
          </p:cNvPr>
          <p:cNvSpPr/>
          <p:nvPr/>
        </p:nvSpPr>
        <p:spPr>
          <a:xfrm>
            <a:off x="5046159" y="316355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D2402AB-0419-B3F4-DE6C-496253193560}"/>
              </a:ext>
            </a:extLst>
          </p:cNvPr>
          <p:cNvSpPr/>
          <p:nvPr/>
        </p:nvSpPr>
        <p:spPr>
          <a:xfrm>
            <a:off x="4686181" y="2641025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5D63F6-17BF-B66C-5EFA-58434368F6AC}"/>
              </a:ext>
            </a:extLst>
          </p:cNvPr>
          <p:cNvSpPr/>
          <p:nvPr/>
        </p:nvSpPr>
        <p:spPr>
          <a:xfrm>
            <a:off x="4288319" y="5273438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EC231C7-B581-88CE-3A8D-BAF93127D974}"/>
              </a:ext>
            </a:extLst>
          </p:cNvPr>
          <p:cNvSpPr/>
          <p:nvPr/>
        </p:nvSpPr>
        <p:spPr>
          <a:xfrm>
            <a:off x="7430699" y="4178734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5AEB71A-020B-B195-2A56-038918E1B56C}"/>
              </a:ext>
            </a:extLst>
          </p:cNvPr>
          <p:cNvSpPr/>
          <p:nvPr/>
        </p:nvSpPr>
        <p:spPr>
          <a:xfrm>
            <a:off x="4687500" y="436791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13D45D3-5C3C-DA93-422A-0B683ED10265}"/>
              </a:ext>
            </a:extLst>
          </p:cNvPr>
          <p:cNvSpPr/>
          <p:nvPr/>
        </p:nvSpPr>
        <p:spPr>
          <a:xfrm>
            <a:off x="5037102" y="419313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4D45799-EF73-049D-232C-6B940117633D}"/>
              </a:ext>
            </a:extLst>
          </p:cNvPr>
          <p:cNvSpPr/>
          <p:nvPr/>
        </p:nvSpPr>
        <p:spPr>
          <a:xfrm>
            <a:off x="5206041" y="453799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C8F0142-A571-9817-F004-CC29D6E649E7}"/>
              </a:ext>
            </a:extLst>
          </p:cNvPr>
          <p:cNvSpPr/>
          <p:nvPr/>
        </p:nvSpPr>
        <p:spPr>
          <a:xfrm>
            <a:off x="5219579" y="506365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B88706C-5066-FFF1-326A-FBC71620E6B1}"/>
              </a:ext>
            </a:extLst>
          </p:cNvPr>
          <p:cNvSpPr/>
          <p:nvPr/>
        </p:nvSpPr>
        <p:spPr>
          <a:xfrm>
            <a:off x="4859601" y="454112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1E2FBE-CBFF-F54A-EB3C-B07BC4BCE6AF}"/>
              </a:ext>
            </a:extLst>
          </p:cNvPr>
          <p:cNvSpPr/>
          <p:nvPr/>
        </p:nvSpPr>
        <p:spPr>
          <a:xfrm>
            <a:off x="6915697" y="2631584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0C296AE-724F-201C-00C4-1DE6FED54275}"/>
              </a:ext>
            </a:extLst>
          </p:cNvPr>
          <p:cNvSpPr/>
          <p:nvPr/>
        </p:nvSpPr>
        <p:spPr>
          <a:xfrm>
            <a:off x="7430704" y="2820121"/>
            <a:ext cx="73573" cy="78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C7EA77E-F2C0-8D00-3912-983D2D4786FE}"/>
              </a:ext>
            </a:extLst>
          </p:cNvPr>
          <p:cNvSpPr/>
          <p:nvPr/>
        </p:nvSpPr>
        <p:spPr>
          <a:xfrm>
            <a:off x="6541262" y="316264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FAD967D-A885-7B6C-25C6-55F2CF2F20BB}"/>
              </a:ext>
            </a:extLst>
          </p:cNvPr>
          <p:cNvSpPr/>
          <p:nvPr/>
        </p:nvSpPr>
        <p:spPr>
          <a:xfrm>
            <a:off x="6555261" y="419364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EE679E5-D2EA-E522-7106-701E4D14D8FB}"/>
              </a:ext>
            </a:extLst>
          </p:cNvPr>
          <p:cNvSpPr/>
          <p:nvPr/>
        </p:nvSpPr>
        <p:spPr>
          <a:xfrm>
            <a:off x="7073349" y="416907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F0995D6-F2D7-C0FC-058A-2A46B374E761}"/>
              </a:ext>
            </a:extLst>
          </p:cNvPr>
          <p:cNvSpPr/>
          <p:nvPr/>
        </p:nvSpPr>
        <p:spPr>
          <a:xfrm>
            <a:off x="6726513" y="435761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939D206-193B-EC45-59BE-B698F6552939}"/>
              </a:ext>
            </a:extLst>
          </p:cNvPr>
          <p:cNvSpPr/>
          <p:nvPr/>
        </p:nvSpPr>
        <p:spPr>
          <a:xfrm>
            <a:off x="6723628" y="470014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F8BF195-2F12-7B3A-B6B9-AFB644EEFF68}"/>
              </a:ext>
            </a:extLst>
          </p:cNvPr>
          <p:cNvSpPr/>
          <p:nvPr/>
        </p:nvSpPr>
        <p:spPr>
          <a:xfrm>
            <a:off x="7248944" y="488937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588C503-2CE5-9BF9-3C78-CE8F262F429E}"/>
              </a:ext>
            </a:extLst>
          </p:cNvPr>
          <p:cNvSpPr/>
          <p:nvPr/>
        </p:nvSpPr>
        <p:spPr>
          <a:xfrm>
            <a:off x="7068097" y="452117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1F5949A-9EA0-461D-9730-9CE5B9C66436}"/>
              </a:ext>
            </a:extLst>
          </p:cNvPr>
          <p:cNvSpPr/>
          <p:nvPr/>
        </p:nvSpPr>
        <p:spPr>
          <a:xfrm>
            <a:off x="7433334" y="472080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F65C003-BBC7-9C6B-6D29-A9AE139A02A8}"/>
              </a:ext>
            </a:extLst>
          </p:cNvPr>
          <p:cNvSpPr/>
          <p:nvPr/>
        </p:nvSpPr>
        <p:spPr>
          <a:xfrm>
            <a:off x="6730733" y="5052237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A71749-561B-1426-8EB7-BF91CA8ECAB7}"/>
              </a:ext>
            </a:extLst>
          </p:cNvPr>
          <p:cNvSpPr txBox="1"/>
          <p:nvPr/>
        </p:nvSpPr>
        <p:spPr>
          <a:xfrm>
            <a:off x="2651264" y="1948224"/>
            <a:ext cx="119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Inputs-</a:t>
            </a:r>
            <a:r>
              <a:rPr lang="en-US" dirty="0" err="1"/>
              <a:t>ext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B8F01C1-16A5-FA96-8E74-F1C1D95FF54C}"/>
              </a:ext>
            </a:extLst>
          </p:cNvPr>
          <p:cNvSpPr txBox="1"/>
          <p:nvPr/>
        </p:nvSpPr>
        <p:spPr>
          <a:xfrm>
            <a:off x="2652545" y="3855550"/>
            <a:ext cx="115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Inputs-int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33942B-35CA-7BD6-F8B2-2BE7C91DCAE8}"/>
              </a:ext>
            </a:extLst>
          </p:cNvPr>
          <p:cNvSpPr txBox="1"/>
          <p:nvPr/>
        </p:nvSpPr>
        <p:spPr>
          <a:xfrm>
            <a:off x="4234799" y="6244501"/>
            <a:ext cx="133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Outputs-int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F9D0068-DA8B-25C7-704F-DAF6A215CDEE}"/>
              </a:ext>
            </a:extLst>
          </p:cNvPr>
          <p:cNvSpPr txBox="1"/>
          <p:nvPr/>
        </p:nvSpPr>
        <p:spPr>
          <a:xfrm>
            <a:off x="6427991" y="6305345"/>
            <a:ext cx="137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Outputs-</a:t>
            </a:r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81EA2B7-71C3-B7D8-6419-E354C183BF40}"/>
              </a:ext>
            </a:extLst>
          </p:cNvPr>
          <p:cNvCxnSpPr>
            <a:cxnSpLocks/>
          </p:cNvCxnSpPr>
          <p:nvPr/>
        </p:nvCxnSpPr>
        <p:spPr>
          <a:xfrm>
            <a:off x="3284551" y="4232763"/>
            <a:ext cx="0" cy="1812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DB50364-32CF-69F1-8C6A-734E711E3473}"/>
              </a:ext>
            </a:extLst>
          </p:cNvPr>
          <p:cNvCxnSpPr>
            <a:cxnSpLocks/>
          </p:cNvCxnSpPr>
          <p:nvPr/>
        </p:nvCxnSpPr>
        <p:spPr>
          <a:xfrm flipH="1" flipV="1">
            <a:off x="3267162" y="4229743"/>
            <a:ext cx="191783" cy="3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96141D0-2216-456D-2577-DFF1306AE4E1}"/>
              </a:ext>
            </a:extLst>
          </p:cNvPr>
          <p:cNvCxnSpPr>
            <a:cxnSpLocks/>
          </p:cNvCxnSpPr>
          <p:nvPr/>
        </p:nvCxnSpPr>
        <p:spPr>
          <a:xfrm flipH="1" flipV="1">
            <a:off x="3284551" y="6065049"/>
            <a:ext cx="1995063" cy="5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376A1F3-A5AA-91FC-6ABE-0FED3F86F0E5}"/>
              </a:ext>
            </a:extLst>
          </p:cNvPr>
          <p:cNvSpPr txBox="1"/>
          <p:nvPr/>
        </p:nvSpPr>
        <p:spPr>
          <a:xfrm>
            <a:off x="3403168" y="518443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8CBFA63-612F-16BB-F89C-00D63464590F}"/>
              </a:ext>
            </a:extLst>
          </p:cNvPr>
          <p:cNvSpPr/>
          <p:nvPr/>
        </p:nvSpPr>
        <p:spPr>
          <a:xfrm>
            <a:off x="4465433" y="527755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27B6736-DBEE-A73A-A423-7466A25B7911}"/>
              </a:ext>
            </a:extLst>
          </p:cNvPr>
          <p:cNvSpPr/>
          <p:nvPr/>
        </p:nvSpPr>
        <p:spPr>
          <a:xfrm>
            <a:off x="4654904" y="5281671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0431D44-7601-F4FE-4A81-32973A9858D4}"/>
              </a:ext>
            </a:extLst>
          </p:cNvPr>
          <p:cNvSpPr/>
          <p:nvPr/>
        </p:nvSpPr>
        <p:spPr>
          <a:xfrm>
            <a:off x="4832018" y="528578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58EF3FA-AFA4-F44C-6E12-F9B968F56B16}"/>
              </a:ext>
            </a:extLst>
          </p:cNvPr>
          <p:cNvSpPr/>
          <p:nvPr/>
        </p:nvSpPr>
        <p:spPr>
          <a:xfrm>
            <a:off x="5009132" y="528990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3912C02-E731-C252-AC8B-6F13B778327B}"/>
              </a:ext>
            </a:extLst>
          </p:cNvPr>
          <p:cNvSpPr/>
          <p:nvPr/>
        </p:nvSpPr>
        <p:spPr>
          <a:xfrm>
            <a:off x="5186246" y="5294021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C04D16A-6539-B187-2C74-05B582A51E32}"/>
              </a:ext>
            </a:extLst>
          </p:cNvPr>
          <p:cNvSpPr/>
          <p:nvPr/>
        </p:nvSpPr>
        <p:spPr>
          <a:xfrm>
            <a:off x="6516657" y="5215769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8AE37C1-C7D5-90F6-EC6E-F433A6EC2CD7}"/>
              </a:ext>
            </a:extLst>
          </p:cNvPr>
          <p:cNvSpPr/>
          <p:nvPr/>
        </p:nvSpPr>
        <p:spPr>
          <a:xfrm>
            <a:off x="6693771" y="5219885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5175257-724D-32B0-1F54-02D839F74215}"/>
              </a:ext>
            </a:extLst>
          </p:cNvPr>
          <p:cNvSpPr/>
          <p:nvPr/>
        </p:nvSpPr>
        <p:spPr>
          <a:xfrm>
            <a:off x="6883242" y="5224002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876BF79-9BCA-F073-1ED6-C4FC209A7799}"/>
              </a:ext>
            </a:extLst>
          </p:cNvPr>
          <p:cNvSpPr/>
          <p:nvPr/>
        </p:nvSpPr>
        <p:spPr>
          <a:xfrm>
            <a:off x="7060356" y="5228118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72157E9-D635-495D-C5AD-2803C2B9F0DB}"/>
              </a:ext>
            </a:extLst>
          </p:cNvPr>
          <p:cNvSpPr/>
          <p:nvPr/>
        </p:nvSpPr>
        <p:spPr>
          <a:xfrm>
            <a:off x="7237470" y="5232235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075988D-40B2-A150-3168-543412BAEE89}"/>
              </a:ext>
            </a:extLst>
          </p:cNvPr>
          <p:cNvSpPr/>
          <p:nvPr/>
        </p:nvSpPr>
        <p:spPr>
          <a:xfrm>
            <a:off x="7414584" y="5236352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A8E1A3F-2019-5F98-75FD-AF650B283A5C}"/>
              </a:ext>
            </a:extLst>
          </p:cNvPr>
          <p:cNvSpPr/>
          <p:nvPr/>
        </p:nvSpPr>
        <p:spPr>
          <a:xfrm>
            <a:off x="7433507" y="2805782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D6817B2-123D-CEA9-9DED-106084C16B4B}"/>
              </a:ext>
            </a:extLst>
          </p:cNvPr>
          <p:cNvSpPr/>
          <p:nvPr/>
        </p:nvSpPr>
        <p:spPr>
          <a:xfrm>
            <a:off x="7079278" y="452749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F40D548-84ED-3FDB-6C6D-04417D3E60FB}"/>
              </a:ext>
            </a:extLst>
          </p:cNvPr>
          <p:cNvCxnSpPr/>
          <p:nvPr/>
        </p:nvCxnSpPr>
        <p:spPr>
          <a:xfrm>
            <a:off x="3283635" y="3364379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1624218-DCAA-5275-F1A4-0C5962A0E40A}"/>
              </a:ext>
            </a:extLst>
          </p:cNvPr>
          <p:cNvCxnSpPr/>
          <p:nvPr/>
        </p:nvCxnSpPr>
        <p:spPr>
          <a:xfrm>
            <a:off x="3283635" y="3537800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3441F3-5DE3-3EF3-76B4-DF6CDC7650AF}"/>
              </a:ext>
            </a:extLst>
          </p:cNvPr>
          <p:cNvCxnSpPr/>
          <p:nvPr/>
        </p:nvCxnSpPr>
        <p:spPr>
          <a:xfrm rot="5400000">
            <a:off x="3507572" y="3802128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C246A2B-01FB-BAF9-5761-CCEABF1B8078}"/>
              </a:ext>
            </a:extLst>
          </p:cNvPr>
          <p:cNvCxnSpPr/>
          <p:nvPr/>
        </p:nvCxnSpPr>
        <p:spPr>
          <a:xfrm rot="5400000">
            <a:off x="3323641" y="3802128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3CB0913-212B-3AD8-AC3A-C361A687A3C7}"/>
              </a:ext>
            </a:extLst>
          </p:cNvPr>
          <p:cNvCxnSpPr/>
          <p:nvPr/>
        </p:nvCxnSpPr>
        <p:spPr>
          <a:xfrm rot="5400000">
            <a:off x="5723557" y="379388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8078C03-5DAB-7216-420B-89606A0DE38D}"/>
              </a:ext>
            </a:extLst>
          </p:cNvPr>
          <p:cNvCxnSpPr/>
          <p:nvPr/>
        </p:nvCxnSpPr>
        <p:spPr>
          <a:xfrm rot="5400000">
            <a:off x="5539626" y="379388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AD106E83-14BD-F285-4492-0ADCDAF57D22}"/>
              </a:ext>
            </a:extLst>
          </p:cNvPr>
          <p:cNvSpPr/>
          <p:nvPr/>
        </p:nvSpPr>
        <p:spPr>
          <a:xfrm>
            <a:off x="5395512" y="488810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41E2348-31FD-5900-BBD7-6E9141297B23}"/>
              </a:ext>
            </a:extLst>
          </p:cNvPr>
          <p:cNvCxnSpPr/>
          <p:nvPr/>
        </p:nvCxnSpPr>
        <p:spPr>
          <a:xfrm>
            <a:off x="3879688" y="3878030"/>
            <a:ext cx="42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03ECD4C-39C0-5FF9-02EC-0A136B7545FF}"/>
              </a:ext>
            </a:extLst>
          </p:cNvPr>
          <p:cNvCxnSpPr/>
          <p:nvPr/>
        </p:nvCxnSpPr>
        <p:spPr>
          <a:xfrm>
            <a:off x="3879688" y="4061961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65047045-51F5-7148-2CE8-86ED08B108A1}"/>
              </a:ext>
            </a:extLst>
          </p:cNvPr>
          <p:cNvSpPr/>
          <p:nvPr/>
        </p:nvSpPr>
        <p:spPr>
          <a:xfrm>
            <a:off x="4863295" y="333712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155650FF-1790-E784-F067-339E9B66FE5F}"/>
              </a:ext>
            </a:extLst>
          </p:cNvPr>
          <p:cNvSpPr/>
          <p:nvPr/>
        </p:nvSpPr>
        <p:spPr>
          <a:xfrm>
            <a:off x="5040409" y="471285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C7AECA1-9CF8-48CB-FE3E-8F1C88B58A28}"/>
              </a:ext>
            </a:extLst>
          </p:cNvPr>
          <p:cNvSpPr/>
          <p:nvPr/>
        </p:nvSpPr>
        <p:spPr>
          <a:xfrm>
            <a:off x="5205166" y="350600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97BE8B5-1BE8-B708-7595-98FF6BE5CB67}"/>
              </a:ext>
            </a:extLst>
          </p:cNvPr>
          <p:cNvSpPr/>
          <p:nvPr/>
        </p:nvSpPr>
        <p:spPr>
          <a:xfrm>
            <a:off x="6902161" y="3164131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3276D7C-EFB7-7D62-C145-1DE492AFCA66}"/>
              </a:ext>
            </a:extLst>
          </p:cNvPr>
          <p:cNvSpPr/>
          <p:nvPr/>
        </p:nvSpPr>
        <p:spPr>
          <a:xfrm>
            <a:off x="7248944" y="351053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A89D808-4E9B-F1C0-B4A4-47159337EB1B}"/>
              </a:ext>
            </a:extLst>
          </p:cNvPr>
          <p:cNvSpPr/>
          <p:nvPr/>
        </p:nvSpPr>
        <p:spPr>
          <a:xfrm>
            <a:off x="7796763" y="383592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5C47EC9-8E5A-7475-9F6E-6DCA27AC4A9C}"/>
              </a:ext>
            </a:extLst>
          </p:cNvPr>
          <p:cNvSpPr/>
          <p:nvPr/>
        </p:nvSpPr>
        <p:spPr>
          <a:xfrm>
            <a:off x="7438415" y="384828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43C7957-6E41-02FF-4A21-53C9D6F34E99}"/>
              </a:ext>
            </a:extLst>
          </p:cNvPr>
          <p:cNvSpPr/>
          <p:nvPr/>
        </p:nvSpPr>
        <p:spPr>
          <a:xfrm>
            <a:off x="5359674" y="529449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415955D-3477-4741-C9DB-FA7161F21B47}"/>
              </a:ext>
            </a:extLst>
          </p:cNvPr>
          <p:cNvSpPr/>
          <p:nvPr/>
        </p:nvSpPr>
        <p:spPr>
          <a:xfrm>
            <a:off x="5536788" y="529861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CA1A16F-BB8D-6D33-56AE-3556AB8CF898}"/>
              </a:ext>
            </a:extLst>
          </p:cNvPr>
          <p:cNvSpPr/>
          <p:nvPr/>
        </p:nvSpPr>
        <p:spPr>
          <a:xfrm>
            <a:off x="7587277" y="5237000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E234535-393F-F9F9-75EA-729596358AF0}"/>
              </a:ext>
            </a:extLst>
          </p:cNvPr>
          <p:cNvSpPr/>
          <p:nvPr/>
        </p:nvSpPr>
        <p:spPr>
          <a:xfrm>
            <a:off x="7764391" y="524111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E19E30A8-3491-C22C-B46C-46CCF7D7BCED}"/>
              </a:ext>
            </a:extLst>
          </p:cNvPr>
          <p:cNvSpPr/>
          <p:nvPr/>
        </p:nvSpPr>
        <p:spPr>
          <a:xfrm>
            <a:off x="5580779" y="315218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F1B5F7A-3DBD-B815-3B2C-D19B31F4F273}"/>
              </a:ext>
            </a:extLst>
          </p:cNvPr>
          <p:cNvSpPr/>
          <p:nvPr/>
        </p:nvSpPr>
        <p:spPr>
          <a:xfrm>
            <a:off x="5387575" y="280869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EC15F99-BA10-A6D8-C549-EFB7D97ACEFA}"/>
              </a:ext>
            </a:extLst>
          </p:cNvPr>
          <p:cNvSpPr/>
          <p:nvPr/>
        </p:nvSpPr>
        <p:spPr>
          <a:xfrm>
            <a:off x="7792643" y="333754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E87D72C-765F-57A6-D5A8-FFBCD6BBDEF7}"/>
              </a:ext>
            </a:extLst>
          </p:cNvPr>
          <p:cNvSpPr/>
          <p:nvPr/>
        </p:nvSpPr>
        <p:spPr>
          <a:xfrm>
            <a:off x="7611796" y="280869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CC16C4-1A09-381F-E6F2-84869441E621}"/>
              </a:ext>
            </a:extLst>
          </p:cNvPr>
          <p:cNvSpPr txBox="1"/>
          <p:nvPr/>
        </p:nvSpPr>
        <p:spPr>
          <a:xfrm>
            <a:off x="2996035" y="2249785"/>
            <a:ext cx="2600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0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06B9CD-C5C3-24FB-5C62-B52D798D9723}"/>
              </a:ext>
            </a:extLst>
          </p:cNvPr>
          <p:cNvSpPr txBox="1"/>
          <p:nvPr/>
        </p:nvSpPr>
        <p:spPr>
          <a:xfrm>
            <a:off x="3642875" y="3786545"/>
            <a:ext cx="2600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4BB16FD-45A5-1BF5-FBD9-7E9691F97E4E}"/>
              </a:ext>
            </a:extLst>
          </p:cNvPr>
          <p:cNvSpPr/>
          <p:nvPr/>
        </p:nvSpPr>
        <p:spPr>
          <a:xfrm>
            <a:off x="5036740" y="281500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DA96276-E1E5-D193-F490-7B957DAEC8BA}"/>
              </a:ext>
            </a:extLst>
          </p:cNvPr>
          <p:cNvCxnSpPr>
            <a:cxnSpLocks/>
          </p:cNvCxnSpPr>
          <p:nvPr/>
        </p:nvCxnSpPr>
        <p:spPr>
          <a:xfrm>
            <a:off x="3356087" y="4230376"/>
            <a:ext cx="2161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A0BB30D-FDD7-D487-919D-C78E99551394}"/>
              </a:ext>
            </a:extLst>
          </p:cNvPr>
          <p:cNvSpPr txBox="1"/>
          <p:nvPr/>
        </p:nvSpPr>
        <p:spPr>
          <a:xfrm>
            <a:off x="6478112" y="59119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0   0   0   0   0   0   0   0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6043F7-4936-6D91-8F1F-643DCE5FDC06}"/>
              </a:ext>
            </a:extLst>
          </p:cNvPr>
          <p:cNvSpPr txBox="1"/>
          <p:nvPr/>
        </p:nvSpPr>
        <p:spPr>
          <a:xfrm>
            <a:off x="6375325" y="5484221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0   0   0   0   0   0   0   0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DF2BF2-DB5F-5988-371D-B757A2738B44}"/>
              </a:ext>
            </a:extLst>
          </p:cNvPr>
          <p:cNvSpPr txBox="1"/>
          <p:nvPr/>
        </p:nvSpPr>
        <p:spPr>
          <a:xfrm>
            <a:off x="4167295" y="552620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0   0   0   0   0   0   0   0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02D4C9-6E71-05AC-FC4A-8ED7A9B61FDD}"/>
              </a:ext>
            </a:extLst>
          </p:cNvPr>
          <p:cNvSpPr txBox="1"/>
          <p:nvPr/>
        </p:nvSpPr>
        <p:spPr>
          <a:xfrm>
            <a:off x="8527194" y="4086716"/>
            <a:ext cx="3161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 is 2 for each neuron</a:t>
            </a:r>
          </a:p>
          <a:p>
            <a:r>
              <a:rPr lang="en-US" dirty="0"/>
              <a:t>-1 whenever it fires</a:t>
            </a:r>
          </a:p>
          <a:p>
            <a:r>
              <a:rPr lang="en-US" dirty="0"/>
              <a:t>-1 every time step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69C510-8F60-06E4-1011-204A0ACA1A4A}"/>
              </a:ext>
            </a:extLst>
          </p:cNvPr>
          <p:cNvSpPr/>
          <p:nvPr/>
        </p:nvSpPr>
        <p:spPr>
          <a:xfrm>
            <a:off x="6115744" y="1678535"/>
            <a:ext cx="2041606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9EFAA-7804-E5AD-2C80-16690F1EF5A1}"/>
              </a:ext>
            </a:extLst>
          </p:cNvPr>
          <p:cNvSpPr txBox="1"/>
          <p:nvPr/>
        </p:nvSpPr>
        <p:spPr>
          <a:xfrm>
            <a:off x="5787929" y="5299862"/>
            <a:ext cx="130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Neurons</a:t>
            </a:r>
          </a:p>
        </p:txBody>
      </p:sp>
    </p:spTree>
    <p:extLst>
      <p:ext uri="{BB962C8B-B14F-4D97-AF65-F5344CB8AC3E}">
        <p14:creationId xmlns:p14="http://schemas.microsoft.com/office/powerpoint/2010/main" val="285120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8AE9B-3E41-4119-5972-79229FE7C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CD80-94E9-EB0D-99B1-41BC0268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Spiking Neural Network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6EE28F-5058-3805-C131-C3894C8B467E}"/>
              </a:ext>
            </a:extLst>
          </p:cNvPr>
          <p:cNvCxnSpPr/>
          <p:nvPr/>
        </p:nvCxnSpPr>
        <p:spPr>
          <a:xfrm>
            <a:off x="3267162" y="2319801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A55513-E994-24D4-9B57-7DE421BB3BA5}"/>
              </a:ext>
            </a:extLst>
          </p:cNvPr>
          <p:cNvCxnSpPr/>
          <p:nvPr/>
        </p:nvCxnSpPr>
        <p:spPr>
          <a:xfrm>
            <a:off x="3267162" y="2503732"/>
            <a:ext cx="48230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767694-AAF1-55A0-19F9-12CBAEFF1860}"/>
              </a:ext>
            </a:extLst>
          </p:cNvPr>
          <p:cNvCxnSpPr/>
          <p:nvPr/>
        </p:nvCxnSpPr>
        <p:spPr>
          <a:xfrm>
            <a:off x="3267162" y="2677153"/>
            <a:ext cx="48230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3897D9-06A8-36A9-703A-14C3C420076E}"/>
              </a:ext>
            </a:extLst>
          </p:cNvPr>
          <p:cNvCxnSpPr/>
          <p:nvPr/>
        </p:nvCxnSpPr>
        <p:spPr>
          <a:xfrm>
            <a:off x="3267162" y="2842693"/>
            <a:ext cx="48230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093EBA-BAE0-3967-4EF7-1FD13B5751E1}"/>
              </a:ext>
            </a:extLst>
          </p:cNvPr>
          <p:cNvCxnSpPr/>
          <p:nvPr/>
        </p:nvCxnSpPr>
        <p:spPr>
          <a:xfrm>
            <a:off x="3267162" y="3026624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32424E-A8C9-FB7B-F6C6-4C3DC28FBF43}"/>
              </a:ext>
            </a:extLst>
          </p:cNvPr>
          <p:cNvCxnSpPr/>
          <p:nvPr/>
        </p:nvCxnSpPr>
        <p:spPr>
          <a:xfrm>
            <a:off x="3267162" y="3200045"/>
            <a:ext cx="48230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909DEA-4BC9-31C8-8D96-D35D4D0082C0}"/>
              </a:ext>
            </a:extLst>
          </p:cNvPr>
          <p:cNvCxnSpPr/>
          <p:nvPr/>
        </p:nvCxnSpPr>
        <p:spPr>
          <a:xfrm>
            <a:off x="3875572" y="4219903"/>
            <a:ext cx="42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E45B17-4108-FC09-8CB1-51FD02F5D77C}"/>
              </a:ext>
            </a:extLst>
          </p:cNvPr>
          <p:cNvCxnSpPr/>
          <p:nvPr/>
        </p:nvCxnSpPr>
        <p:spPr>
          <a:xfrm>
            <a:off x="3875572" y="4403834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D42252-6E2E-D9D8-467B-D5F854D6C0E0}"/>
              </a:ext>
            </a:extLst>
          </p:cNvPr>
          <p:cNvCxnSpPr/>
          <p:nvPr/>
        </p:nvCxnSpPr>
        <p:spPr>
          <a:xfrm>
            <a:off x="3875572" y="4577255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A64714-6036-7B20-7798-9C8DA9EA6AE0}"/>
              </a:ext>
            </a:extLst>
          </p:cNvPr>
          <p:cNvCxnSpPr/>
          <p:nvPr/>
        </p:nvCxnSpPr>
        <p:spPr>
          <a:xfrm>
            <a:off x="3875572" y="4742795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7B992B-8FDA-6561-4E68-00642C755385}"/>
              </a:ext>
            </a:extLst>
          </p:cNvPr>
          <p:cNvCxnSpPr/>
          <p:nvPr/>
        </p:nvCxnSpPr>
        <p:spPr>
          <a:xfrm>
            <a:off x="3875572" y="4926726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E2F657-8564-2F07-29E3-C4FB9E6C0D31}"/>
              </a:ext>
            </a:extLst>
          </p:cNvPr>
          <p:cNvCxnSpPr/>
          <p:nvPr/>
        </p:nvCxnSpPr>
        <p:spPr>
          <a:xfrm>
            <a:off x="3875572" y="510014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F0079E-3BA4-3FF0-08BD-17ACBEFAC5DD}"/>
              </a:ext>
            </a:extLst>
          </p:cNvPr>
          <p:cNvSpPr txBox="1"/>
          <p:nvPr/>
        </p:nvSpPr>
        <p:spPr>
          <a:xfrm>
            <a:off x="5919834" y="357394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328E03-F23F-DF4D-2FD5-D241CCEC3025}"/>
              </a:ext>
            </a:extLst>
          </p:cNvPr>
          <p:cNvCxnSpPr/>
          <p:nvPr/>
        </p:nvCxnSpPr>
        <p:spPr>
          <a:xfrm rot="5400000">
            <a:off x="3145103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F3A870-0565-C3EA-7E1D-DA0EE84F0F73}"/>
              </a:ext>
            </a:extLst>
          </p:cNvPr>
          <p:cNvCxnSpPr/>
          <p:nvPr/>
        </p:nvCxnSpPr>
        <p:spPr>
          <a:xfrm rot="5400000">
            <a:off x="2961172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FCD094-A73B-04A5-EA62-585C0FCFEF4B}"/>
              </a:ext>
            </a:extLst>
          </p:cNvPr>
          <p:cNvCxnSpPr/>
          <p:nvPr/>
        </p:nvCxnSpPr>
        <p:spPr>
          <a:xfrm rot="5400000">
            <a:off x="2787751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508F50-2130-7E4A-8B17-45C7BE70BB21}"/>
              </a:ext>
            </a:extLst>
          </p:cNvPr>
          <p:cNvCxnSpPr/>
          <p:nvPr/>
        </p:nvCxnSpPr>
        <p:spPr>
          <a:xfrm rot="5400000">
            <a:off x="2622211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FFB83F-0747-8C33-A3DF-07FE5921BA79}"/>
              </a:ext>
            </a:extLst>
          </p:cNvPr>
          <p:cNvCxnSpPr/>
          <p:nvPr/>
        </p:nvCxnSpPr>
        <p:spPr>
          <a:xfrm rot="5400000">
            <a:off x="2438280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8851D3-92BC-71FA-4657-362CEFE619D4}"/>
              </a:ext>
            </a:extLst>
          </p:cNvPr>
          <p:cNvCxnSpPr/>
          <p:nvPr/>
        </p:nvCxnSpPr>
        <p:spPr>
          <a:xfrm rot="5400000">
            <a:off x="2264859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68F321-3967-C806-E013-B9A92841B6C2}"/>
              </a:ext>
            </a:extLst>
          </p:cNvPr>
          <p:cNvCxnSpPr/>
          <p:nvPr/>
        </p:nvCxnSpPr>
        <p:spPr>
          <a:xfrm rot="5400000">
            <a:off x="5360162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2ADFD7-94A3-DA2E-9917-49D312260687}"/>
              </a:ext>
            </a:extLst>
          </p:cNvPr>
          <p:cNvCxnSpPr/>
          <p:nvPr/>
        </p:nvCxnSpPr>
        <p:spPr>
          <a:xfrm rot="5400000">
            <a:off x="5176231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C650AC-2176-D94A-00C8-A786E33721F7}"/>
              </a:ext>
            </a:extLst>
          </p:cNvPr>
          <p:cNvCxnSpPr/>
          <p:nvPr/>
        </p:nvCxnSpPr>
        <p:spPr>
          <a:xfrm rot="5400000">
            <a:off x="5002810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734136-6C5E-6EA1-3561-3E3FCA42E5A4}"/>
              </a:ext>
            </a:extLst>
          </p:cNvPr>
          <p:cNvCxnSpPr/>
          <p:nvPr/>
        </p:nvCxnSpPr>
        <p:spPr>
          <a:xfrm rot="5400000">
            <a:off x="4837270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A0A48B-CE5B-37BE-765E-2B4D1A0488CF}"/>
              </a:ext>
            </a:extLst>
          </p:cNvPr>
          <p:cNvCxnSpPr/>
          <p:nvPr/>
        </p:nvCxnSpPr>
        <p:spPr>
          <a:xfrm rot="5400000">
            <a:off x="4653339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72E890-898B-D91D-9FBE-96B1475B907B}"/>
              </a:ext>
            </a:extLst>
          </p:cNvPr>
          <p:cNvCxnSpPr/>
          <p:nvPr/>
        </p:nvCxnSpPr>
        <p:spPr>
          <a:xfrm rot="5400000">
            <a:off x="4479918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8384476-5995-0192-AFC9-842496EF6F3D}"/>
              </a:ext>
            </a:extLst>
          </p:cNvPr>
          <p:cNvSpPr/>
          <p:nvPr/>
        </p:nvSpPr>
        <p:spPr>
          <a:xfrm>
            <a:off x="4514080" y="246781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E69F3CF-9212-C9EE-FFA6-3E15AF07DC59}"/>
              </a:ext>
            </a:extLst>
          </p:cNvPr>
          <p:cNvSpPr/>
          <p:nvPr/>
        </p:nvSpPr>
        <p:spPr>
          <a:xfrm>
            <a:off x="4851325" y="2280677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B2D969D-D3FB-CA5C-4AF2-DF1358D143C8}"/>
              </a:ext>
            </a:extLst>
          </p:cNvPr>
          <p:cNvSpPr/>
          <p:nvPr/>
        </p:nvSpPr>
        <p:spPr>
          <a:xfrm>
            <a:off x="6920949" y="227948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F8FE9C-93C2-0C35-FDEF-5CAA573CCDBE}"/>
              </a:ext>
            </a:extLst>
          </p:cNvPr>
          <p:cNvSpPr/>
          <p:nvPr/>
        </p:nvSpPr>
        <p:spPr>
          <a:xfrm>
            <a:off x="5032621" y="263789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256CC1C-D1BD-F5D0-84AF-68B3B4E9126F}"/>
              </a:ext>
            </a:extLst>
          </p:cNvPr>
          <p:cNvSpPr/>
          <p:nvPr/>
        </p:nvSpPr>
        <p:spPr>
          <a:xfrm>
            <a:off x="7435956" y="246802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A6ACF9-BAEC-DE44-A553-79822E954733}"/>
              </a:ext>
            </a:extLst>
          </p:cNvPr>
          <p:cNvSpPr/>
          <p:nvPr/>
        </p:nvSpPr>
        <p:spPr>
          <a:xfrm>
            <a:off x="6546514" y="281055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A499575-C577-979E-7F51-027421CBB65B}"/>
              </a:ext>
            </a:extLst>
          </p:cNvPr>
          <p:cNvSpPr/>
          <p:nvPr/>
        </p:nvSpPr>
        <p:spPr>
          <a:xfrm>
            <a:off x="7071830" y="297507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C0BA375-8D1B-0D1F-258B-089937A927E0}"/>
              </a:ext>
            </a:extLst>
          </p:cNvPr>
          <p:cNvSpPr/>
          <p:nvPr/>
        </p:nvSpPr>
        <p:spPr>
          <a:xfrm>
            <a:off x="4508366" y="471373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D8F6CD-234E-1837-118A-8E111F666ED1}"/>
              </a:ext>
            </a:extLst>
          </p:cNvPr>
          <p:cNvSpPr/>
          <p:nvPr/>
        </p:nvSpPr>
        <p:spPr>
          <a:xfrm>
            <a:off x="5046159" y="316355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BC4D6AC-2859-63E0-BE28-5AAA5798E612}"/>
              </a:ext>
            </a:extLst>
          </p:cNvPr>
          <p:cNvSpPr/>
          <p:nvPr/>
        </p:nvSpPr>
        <p:spPr>
          <a:xfrm>
            <a:off x="4686181" y="2641025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FF11CF1-D750-4ACC-1196-4BE809D7BB79}"/>
              </a:ext>
            </a:extLst>
          </p:cNvPr>
          <p:cNvSpPr/>
          <p:nvPr/>
        </p:nvSpPr>
        <p:spPr>
          <a:xfrm>
            <a:off x="4288319" y="5273438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C1A49F1-1E96-045C-0638-7D6B1D6DB26E}"/>
              </a:ext>
            </a:extLst>
          </p:cNvPr>
          <p:cNvSpPr/>
          <p:nvPr/>
        </p:nvSpPr>
        <p:spPr>
          <a:xfrm>
            <a:off x="7430699" y="4178734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49F0919-478E-1790-250D-13BAF6883D7B}"/>
              </a:ext>
            </a:extLst>
          </p:cNvPr>
          <p:cNvSpPr/>
          <p:nvPr/>
        </p:nvSpPr>
        <p:spPr>
          <a:xfrm>
            <a:off x="4687500" y="436791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E73767A-9F95-6FD8-0AA8-E7D37937AB9A}"/>
              </a:ext>
            </a:extLst>
          </p:cNvPr>
          <p:cNvSpPr/>
          <p:nvPr/>
        </p:nvSpPr>
        <p:spPr>
          <a:xfrm>
            <a:off x="5037102" y="419313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25C232A-4491-671C-A1A7-0AB57E2E4E4B}"/>
              </a:ext>
            </a:extLst>
          </p:cNvPr>
          <p:cNvSpPr/>
          <p:nvPr/>
        </p:nvSpPr>
        <p:spPr>
          <a:xfrm>
            <a:off x="5206041" y="453799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5CFC96D-BB29-36AF-CD34-B5139B90AAC9}"/>
              </a:ext>
            </a:extLst>
          </p:cNvPr>
          <p:cNvSpPr/>
          <p:nvPr/>
        </p:nvSpPr>
        <p:spPr>
          <a:xfrm>
            <a:off x="5219579" y="506365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0AAEBF9-7D43-2BB2-DCE1-F0100B883788}"/>
              </a:ext>
            </a:extLst>
          </p:cNvPr>
          <p:cNvSpPr/>
          <p:nvPr/>
        </p:nvSpPr>
        <p:spPr>
          <a:xfrm>
            <a:off x="4859601" y="454112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44EA84-91C3-AA3F-035E-8968F83574E5}"/>
              </a:ext>
            </a:extLst>
          </p:cNvPr>
          <p:cNvSpPr/>
          <p:nvPr/>
        </p:nvSpPr>
        <p:spPr>
          <a:xfrm>
            <a:off x="6915697" y="2631584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EFC517A-A6EA-D214-624B-0BAEC6D8E92B}"/>
              </a:ext>
            </a:extLst>
          </p:cNvPr>
          <p:cNvSpPr/>
          <p:nvPr/>
        </p:nvSpPr>
        <p:spPr>
          <a:xfrm>
            <a:off x="7430704" y="2820121"/>
            <a:ext cx="73573" cy="78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1598F0D-5813-D314-F1B8-574E2CB4F7F4}"/>
              </a:ext>
            </a:extLst>
          </p:cNvPr>
          <p:cNvSpPr/>
          <p:nvPr/>
        </p:nvSpPr>
        <p:spPr>
          <a:xfrm>
            <a:off x="6541262" y="316264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1C3FDFE-0FC8-CF2C-2FD1-9F28C7D41797}"/>
              </a:ext>
            </a:extLst>
          </p:cNvPr>
          <p:cNvSpPr/>
          <p:nvPr/>
        </p:nvSpPr>
        <p:spPr>
          <a:xfrm>
            <a:off x="6555261" y="419364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A0A60F1-779F-8781-F124-F1074741F21C}"/>
              </a:ext>
            </a:extLst>
          </p:cNvPr>
          <p:cNvSpPr/>
          <p:nvPr/>
        </p:nvSpPr>
        <p:spPr>
          <a:xfrm>
            <a:off x="7073349" y="416907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5B88F79-3FCE-CA3C-89DB-BF0F594D74DA}"/>
              </a:ext>
            </a:extLst>
          </p:cNvPr>
          <p:cNvSpPr/>
          <p:nvPr/>
        </p:nvSpPr>
        <p:spPr>
          <a:xfrm>
            <a:off x="6726513" y="435761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F3412E9-3BDB-04EE-C198-76B91846AFB0}"/>
              </a:ext>
            </a:extLst>
          </p:cNvPr>
          <p:cNvSpPr/>
          <p:nvPr/>
        </p:nvSpPr>
        <p:spPr>
          <a:xfrm>
            <a:off x="6723628" y="470014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78CA7B7-332E-2DD6-CD94-598C48B889DD}"/>
              </a:ext>
            </a:extLst>
          </p:cNvPr>
          <p:cNvSpPr/>
          <p:nvPr/>
        </p:nvSpPr>
        <p:spPr>
          <a:xfrm>
            <a:off x="7248944" y="488937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44E8E7-2670-1EA8-7957-A2555254BA29}"/>
              </a:ext>
            </a:extLst>
          </p:cNvPr>
          <p:cNvSpPr/>
          <p:nvPr/>
        </p:nvSpPr>
        <p:spPr>
          <a:xfrm>
            <a:off x="7068097" y="452117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A7B99C8-8F56-9442-C3CF-DC83E54E2345}"/>
              </a:ext>
            </a:extLst>
          </p:cNvPr>
          <p:cNvSpPr/>
          <p:nvPr/>
        </p:nvSpPr>
        <p:spPr>
          <a:xfrm>
            <a:off x="7433334" y="472080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FC7B030-18E8-786B-4B14-142380AF45AD}"/>
              </a:ext>
            </a:extLst>
          </p:cNvPr>
          <p:cNvSpPr/>
          <p:nvPr/>
        </p:nvSpPr>
        <p:spPr>
          <a:xfrm>
            <a:off x="6730733" y="5052237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66BDE21-9A31-493E-A357-AE6FE0BC8CBB}"/>
              </a:ext>
            </a:extLst>
          </p:cNvPr>
          <p:cNvSpPr txBox="1"/>
          <p:nvPr/>
        </p:nvSpPr>
        <p:spPr>
          <a:xfrm>
            <a:off x="2651264" y="1948224"/>
            <a:ext cx="119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Inputs-</a:t>
            </a:r>
            <a:r>
              <a:rPr lang="en-US" dirty="0" err="1"/>
              <a:t>ext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53F7CFA-EE99-9AE2-01C9-DC4258276C31}"/>
              </a:ext>
            </a:extLst>
          </p:cNvPr>
          <p:cNvSpPr txBox="1"/>
          <p:nvPr/>
        </p:nvSpPr>
        <p:spPr>
          <a:xfrm>
            <a:off x="2652545" y="3855550"/>
            <a:ext cx="115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Inputs-int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E96E5B8-3DC0-5342-D419-3638C3BE4064}"/>
              </a:ext>
            </a:extLst>
          </p:cNvPr>
          <p:cNvSpPr txBox="1"/>
          <p:nvPr/>
        </p:nvSpPr>
        <p:spPr>
          <a:xfrm>
            <a:off x="4234799" y="6244501"/>
            <a:ext cx="133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Outputs-int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C6C5FB-2470-F47D-6F60-98D6E1FCEBCF}"/>
              </a:ext>
            </a:extLst>
          </p:cNvPr>
          <p:cNvSpPr txBox="1"/>
          <p:nvPr/>
        </p:nvSpPr>
        <p:spPr>
          <a:xfrm>
            <a:off x="6427991" y="6305345"/>
            <a:ext cx="137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Outputs-</a:t>
            </a:r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476F060-0696-9994-6A3E-C28200B7969D}"/>
              </a:ext>
            </a:extLst>
          </p:cNvPr>
          <p:cNvCxnSpPr>
            <a:cxnSpLocks/>
          </p:cNvCxnSpPr>
          <p:nvPr/>
        </p:nvCxnSpPr>
        <p:spPr>
          <a:xfrm>
            <a:off x="3284551" y="4232763"/>
            <a:ext cx="0" cy="1812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3651BDC-AE3F-381A-2597-D52A92B4C300}"/>
              </a:ext>
            </a:extLst>
          </p:cNvPr>
          <p:cNvCxnSpPr>
            <a:cxnSpLocks/>
          </p:cNvCxnSpPr>
          <p:nvPr/>
        </p:nvCxnSpPr>
        <p:spPr>
          <a:xfrm flipH="1" flipV="1">
            <a:off x="3267162" y="4229743"/>
            <a:ext cx="191783" cy="3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CFC167A-864E-8922-AD39-577C28B8CA98}"/>
              </a:ext>
            </a:extLst>
          </p:cNvPr>
          <p:cNvCxnSpPr>
            <a:cxnSpLocks/>
          </p:cNvCxnSpPr>
          <p:nvPr/>
        </p:nvCxnSpPr>
        <p:spPr>
          <a:xfrm flipH="1" flipV="1">
            <a:off x="3284551" y="6065049"/>
            <a:ext cx="1995063" cy="5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36CF0BF-C536-0F9B-3E21-0EA21BE1BD28}"/>
              </a:ext>
            </a:extLst>
          </p:cNvPr>
          <p:cNvSpPr txBox="1"/>
          <p:nvPr/>
        </p:nvSpPr>
        <p:spPr>
          <a:xfrm>
            <a:off x="3403168" y="518443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7B35DE3-B739-90E1-A32F-3571E195F276}"/>
              </a:ext>
            </a:extLst>
          </p:cNvPr>
          <p:cNvSpPr/>
          <p:nvPr/>
        </p:nvSpPr>
        <p:spPr>
          <a:xfrm>
            <a:off x="4465433" y="527755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52FDE8A-A710-327A-05EC-E84CF647367C}"/>
              </a:ext>
            </a:extLst>
          </p:cNvPr>
          <p:cNvSpPr/>
          <p:nvPr/>
        </p:nvSpPr>
        <p:spPr>
          <a:xfrm>
            <a:off x="4654904" y="5281671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FC18CEF-D584-7DDC-67AF-2D22296A82CE}"/>
              </a:ext>
            </a:extLst>
          </p:cNvPr>
          <p:cNvSpPr/>
          <p:nvPr/>
        </p:nvSpPr>
        <p:spPr>
          <a:xfrm>
            <a:off x="4832018" y="528578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C6328E5-AACE-D321-3F25-FE947D99DE36}"/>
              </a:ext>
            </a:extLst>
          </p:cNvPr>
          <p:cNvSpPr/>
          <p:nvPr/>
        </p:nvSpPr>
        <p:spPr>
          <a:xfrm>
            <a:off x="5009132" y="528990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923D4C6-0BAC-83CE-2B91-B397EDD8DA39}"/>
              </a:ext>
            </a:extLst>
          </p:cNvPr>
          <p:cNvSpPr/>
          <p:nvPr/>
        </p:nvSpPr>
        <p:spPr>
          <a:xfrm>
            <a:off x="5186246" y="5294021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B586EA7-1F62-473E-B390-657BD6A19364}"/>
              </a:ext>
            </a:extLst>
          </p:cNvPr>
          <p:cNvSpPr/>
          <p:nvPr/>
        </p:nvSpPr>
        <p:spPr>
          <a:xfrm>
            <a:off x="6516657" y="5215769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72CC78E-0746-1A82-4FF1-8F49DC2FC73C}"/>
              </a:ext>
            </a:extLst>
          </p:cNvPr>
          <p:cNvSpPr/>
          <p:nvPr/>
        </p:nvSpPr>
        <p:spPr>
          <a:xfrm>
            <a:off x="6693771" y="5219885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5AB5769-2810-7246-C38C-4328B5504361}"/>
              </a:ext>
            </a:extLst>
          </p:cNvPr>
          <p:cNvSpPr/>
          <p:nvPr/>
        </p:nvSpPr>
        <p:spPr>
          <a:xfrm>
            <a:off x="6883242" y="5224002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51C12B4-5DE3-D850-F08A-030BA2F5FCFE}"/>
              </a:ext>
            </a:extLst>
          </p:cNvPr>
          <p:cNvSpPr/>
          <p:nvPr/>
        </p:nvSpPr>
        <p:spPr>
          <a:xfrm>
            <a:off x="7060356" y="5228118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D9DFC91-A1DE-2222-80B1-8C1562782A90}"/>
              </a:ext>
            </a:extLst>
          </p:cNvPr>
          <p:cNvSpPr/>
          <p:nvPr/>
        </p:nvSpPr>
        <p:spPr>
          <a:xfrm>
            <a:off x="7237470" y="5232235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6A4F782-94D8-0C9C-4DD9-C02766B57A77}"/>
              </a:ext>
            </a:extLst>
          </p:cNvPr>
          <p:cNvSpPr/>
          <p:nvPr/>
        </p:nvSpPr>
        <p:spPr>
          <a:xfrm>
            <a:off x="7414584" y="5236352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01B4BE2-32C1-52DD-F663-02C1092D0EF8}"/>
              </a:ext>
            </a:extLst>
          </p:cNvPr>
          <p:cNvSpPr/>
          <p:nvPr/>
        </p:nvSpPr>
        <p:spPr>
          <a:xfrm>
            <a:off x="7433507" y="2805782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55B3B22-C43D-F8E4-5B95-8A6DA82F9601}"/>
              </a:ext>
            </a:extLst>
          </p:cNvPr>
          <p:cNvSpPr/>
          <p:nvPr/>
        </p:nvSpPr>
        <p:spPr>
          <a:xfrm>
            <a:off x="7079278" y="452749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CAE3787-DE8F-2F5E-50F8-B421AC605E4B}"/>
              </a:ext>
            </a:extLst>
          </p:cNvPr>
          <p:cNvCxnSpPr/>
          <p:nvPr/>
        </p:nvCxnSpPr>
        <p:spPr>
          <a:xfrm>
            <a:off x="3283635" y="3364379"/>
            <a:ext cx="48230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F74FD8C-5428-8ECA-0478-B3315E6D76CA}"/>
              </a:ext>
            </a:extLst>
          </p:cNvPr>
          <p:cNvCxnSpPr/>
          <p:nvPr/>
        </p:nvCxnSpPr>
        <p:spPr>
          <a:xfrm>
            <a:off x="3283635" y="3537800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6F7F564-3708-2532-80B5-1F987F648903}"/>
              </a:ext>
            </a:extLst>
          </p:cNvPr>
          <p:cNvCxnSpPr/>
          <p:nvPr/>
        </p:nvCxnSpPr>
        <p:spPr>
          <a:xfrm rot="5400000">
            <a:off x="3507572" y="3802128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39E69F7-49A9-888A-C191-4730EA5B44EF}"/>
              </a:ext>
            </a:extLst>
          </p:cNvPr>
          <p:cNvCxnSpPr/>
          <p:nvPr/>
        </p:nvCxnSpPr>
        <p:spPr>
          <a:xfrm rot="5400000">
            <a:off x="3323641" y="3802128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DC0ECD-6EE2-8BE8-AD51-C99D8D0BAF32}"/>
              </a:ext>
            </a:extLst>
          </p:cNvPr>
          <p:cNvCxnSpPr/>
          <p:nvPr/>
        </p:nvCxnSpPr>
        <p:spPr>
          <a:xfrm rot="5400000">
            <a:off x="5723557" y="379388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7194421-C51B-A22D-6BFC-5B78445E046D}"/>
              </a:ext>
            </a:extLst>
          </p:cNvPr>
          <p:cNvCxnSpPr/>
          <p:nvPr/>
        </p:nvCxnSpPr>
        <p:spPr>
          <a:xfrm rot="5400000">
            <a:off x="5539626" y="379388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A56506CD-1355-074B-01BE-73178BD904ED}"/>
              </a:ext>
            </a:extLst>
          </p:cNvPr>
          <p:cNvSpPr/>
          <p:nvPr/>
        </p:nvSpPr>
        <p:spPr>
          <a:xfrm>
            <a:off x="5395512" y="488810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809FE30-5066-11BD-D550-14C66BC1EADB}"/>
              </a:ext>
            </a:extLst>
          </p:cNvPr>
          <p:cNvCxnSpPr/>
          <p:nvPr/>
        </p:nvCxnSpPr>
        <p:spPr>
          <a:xfrm>
            <a:off x="3879688" y="3878030"/>
            <a:ext cx="42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42C6D63-BDE9-F2C6-23C2-6FD26AC5B4E6}"/>
              </a:ext>
            </a:extLst>
          </p:cNvPr>
          <p:cNvCxnSpPr/>
          <p:nvPr/>
        </p:nvCxnSpPr>
        <p:spPr>
          <a:xfrm>
            <a:off x="3879688" y="4061961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7D6746EF-A4F3-1912-4C1D-85C969A7FFBF}"/>
              </a:ext>
            </a:extLst>
          </p:cNvPr>
          <p:cNvSpPr/>
          <p:nvPr/>
        </p:nvSpPr>
        <p:spPr>
          <a:xfrm>
            <a:off x="4863295" y="333712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55787CD-9167-7D69-7BBB-8A4B5C5E6CAD}"/>
              </a:ext>
            </a:extLst>
          </p:cNvPr>
          <p:cNvSpPr/>
          <p:nvPr/>
        </p:nvSpPr>
        <p:spPr>
          <a:xfrm>
            <a:off x="5040409" y="471285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D34E1D2-47EE-C854-B2DF-3318633B464F}"/>
              </a:ext>
            </a:extLst>
          </p:cNvPr>
          <p:cNvSpPr/>
          <p:nvPr/>
        </p:nvSpPr>
        <p:spPr>
          <a:xfrm>
            <a:off x="5205166" y="350600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89A49F1C-3CC7-F5FF-1FE6-0F454AE746D7}"/>
              </a:ext>
            </a:extLst>
          </p:cNvPr>
          <p:cNvSpPr/>
          <p:nvPr/>
        </p:nvSpPr>
        <p:spPr>
          <a:xfrm>
            <a:off x="6902161" y="3164131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4FD7A8B-C575-F548-5487-4A494EE7F69B}"/>
              </a:ext>
            </a:extLst>
          </p:cNvPr>
          <p:cNvSpPr/>
          <p:nvPr/>
        </p:nvSpPr>
        <p:spPr>
          <a:xfrm>
            <a:off x="7248944" y="351053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8127F81-38DC-867E-5F19-FB99C08905E9}"/>
              </a:ext>
            </a:extLst>
          </p:cNvPr>
          <p:cNvSpPr/>
          <p:nvPr/>
        </p:nvSpPr>
        <p:spPr>
          <a:xfrm>
            <a:off x="7796763" y="383592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A6E5DD2-D65B-B43E-4B77-427900E74150}"/>
              </a:ext>
            </a:extLst>
          </p:cNvPr>
          <p:cNvSpPr/>
          <p:nvPr/>
        </p:nvSpPr>
        <p:spPr>
          <a:xfrm>
            <a:off x="7438415" y="384828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83A2539-09CE-6FB7-9DAA-B64650B361E1}"/>
              </a:ext>
            </a:extLst>
          </p:cNvPr>
          <p:cNvSpPr/>
          <p:nvPr/>
        </p:nvSpPr>
        <p:spPr>
          <a:xfrm>
            <a:off x="5359674" y="529449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8135B43-7D4D-8C41-2018-6DFC56DDBF34}"/>
              </a:ext>
            </a:extLst>
          </p:cNvPr>
          <p:cNvSpPr/>
          <p:nvPr/>
        </p:nvSpPr>
        <p:spPr>
          <a:xfrm>
            <a:off x="5536788" y="529861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3A78C12-DF19-9E12-48FB-E9F6A3A68642}"/>
              </a:ext>
            </a:extLst>
          </p:cNvPr>
          <p:cNvSpPr/>
          <p:nvPr/>
        </p:nvSpPr>
        <p:spPr>
          <a:xfrm>
            <a:off x="7587277" y="5237000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B5F7C27-A12C-0D5E-229C-F84990959198}"/>
              </a:ext>
            </a:extLst>
          </p:cNvPr>
          <p:cNvSpPr/>
          <p:nvPr/>
        </p:nvSpPr>
        <p:spPr>
          <a:xfrm>
            <a:off x="7764391" y="524111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A247FE6-C2F7-71C5-5658-291274146716}"/>
              </a:ext>
            </a:extLst>
          </p:cNvPr>
          <p:cNvSpPr/>
          <p:nvPr/>
        </p:nvSpPr>
        <p:spPr>
          <a:xfrm>
            <a:off x="5580779" y="315218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6DE21E0-4381-BCD6-8F36-072A24B6C6A1}"/>
              </a:ext>
            </a:extLst>
          </p:cNvPr>
          <p:cNvSpPr/>
          <p:nvPr/>
        </p:nvSpPr>
        <p:spPr>
          <a:xfrm>
            <a:off x="5387575" y="280869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696A5E9-B002-70D1-2FE4-2C96BBF8DD60}"/>
              </a:ext>
            </a:extLst>
          </p:cNvPr>
          <p:cNvSpPr/>
          <p:nvPr/>
        </p:nvSpPr>
        <p:spPr>
          <a:xfrm>
            <a:off x="7792643" y="333754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8AD8B954-ECF6-4E3D-101E-F90E611AB9CF}"/>
              </a:ext>
            </a:extLst>
          </p:cNvPr>
          <p:cNvSpPr/>
          <p:nvPr/>
        </p:nvSpPr>
        <p:spPr>
          <a:xfrm>
            <a:off x="7611796" y="280869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FDFEB-FC31-1D83-2B1E-CF3F6E7A75C3}"/>
              </a:ext>
            </a:extLst>
          </p:cNvPr>
          <p:cNvSpPr txBox="1"/>
          <p:nvPr/>
        </p:nvSpPr>
        <p:spPr>
          <a:xfrm>
            <a:off x="2996035" y="2249785"/>
            <a:ext cx="2600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0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241A6-D5F4-F583-1A33-DAFEDAF8C059}"/>
              </a:ext>
            </a:extLst>
          </p:cNvPr>
          <p:cNvSpPr txBox="1"/>
          <p:nvPr/>
        </p:nvSpPr>
        <p:spPr>
          <a:xfrm>
            <a:off x="3642875" y="3786545"/>
            <a:ext cx="2600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35E0D0-3FAA-B9BB-B154-12CD4FC84855}"/>
              </a:ext>
            </a:extLst>
          </p:cNvPr>
          <p:cNvSpPr/>
          <p:nvPr/>
        </p:nvSpPr>
        <p:spPr>
          <a:xfrm>
            <a:off x="5036740" y="281500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709F1-CBE4-82CB-9F65-C26C3F7A1660}"/>
              </a:ext>
            </a:extLst>
          </p:cNvPr>
          <p:cNvCxnSpPr>
            <a:cxnSpLocks/>
          </p:cNvCxnSpPr>
          <p:nvPr/>
        </p:nvCxnSpPr>
        <p:spPr>
          <a:xfrm>
            <a:off x="3356087" y="4230376"/>
            <a:ext cx="2161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C65013C-AF97-76C6-509F-B6E7986937F4}"/>
              </a:ext>
            </a:extLst>
          </p:cNvPr>
          <p:cNvSpPr txBox="1"/>
          <p:nvPr/>
        </p:nvSpPr>
        <p:spPr>
          <a:xfrm>
            <a:off x="6478112" y="59119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0   0   0   0   0   0   0   0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9D64DA-BD49-198C-AA64-FAE0138DABF8}"/>
              </a:ext>
            </a:extLst>
          </p:cNvPr>
          <p:cNvSpPr txBox="1"/>
          <p:nvPr/>
        </p:nvSpPr>
        <p:spPr>
          <a:xfrm>
            <a:off x="6375325" y="5484221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2   0   1   1   1   0   1   1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234598-A50C-67B5-54D1-A907DE4BDDD2}"/>
              </a:ext>
            </a:extLst>
          </p:cNvPr>
          <p:cNvSpPr txBox="1"/>
          <p:nvPr/>
        </p:nvSpPr>
        <p:spPr>
          <a:xfrm>
            <a:off x="4167295" y="552620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0   1   0   0   3   0   1   1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D31A4-75CC-92E6-AAE2-985C69A04C00}"/>
              </a:ext>
            </a:extLst>
          </p:cNvPr>
          <p:cNvSpPr txBox="1"/>
          <p:nvPr/>
        </p:nvSpPr>
        <p:spPr>
          <a:xfrm>
            <a:off x="4220427" y="5868749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0   0   0   0   0   0   0   0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9FC12-72E7-1842-FABD-97A9FB754BE8}"/>
              </a:ext>
            </a:extLst>
          </p:cNvPr>
          <p:cNvSpPr txBox="1"/>
          <p:nvPr/>
        </p:nvSpPr>
        <p:spPr>
          <a:xfrm>
            <a:off x="8234728" y="4819580"/>
            <a:ext cx="3774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 is 2 for each neuron to fire</a:t>
            </a:r>
          </a:p>
          <a:p>
            <a:r>
              <a:rPr lang="en-US" dirty="0"/>
              <a:t>-1 every time step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17BBFA-DDCB-78DB-32FD-F771D6DB4CC7}"/>
              </a:ext>
            </a:extLst>
          </p:cNvPr>
          <p:cNvSpPr/>
          <p:nvPr/>
        </p:nvSpPr>
        <p:spPr>
          <a:xfrm>
            <a:off x="6115744" y="1678535"/>
            <a:ext cx="2041606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6F8D2F-B48B-D898-48DD-F58D03E508C3}"/>
              </a:ext>
            </a:extLst>
          </p:cNvPr>
          <p:cNvSpPr txBox="1"/>
          <p:nvPr/>
        </p:nvSpPr>
        <p:spPr>
          <a:xfrm>
            <a:off x="5899663" y="5778481"/>
            <a:ext cx="130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353C5A-6F27-53EB-9B52-8138468C5A97}"/>
              </a:ext>
            </a:extLst>
          </p:cNvPr>
          <p:cNvSpPr txBox="1"/>
          <p:nvPr/>
        </p:nvSpPr>
        <p:spPr>
          <a:xfrm>
            <a:off x="346207" y="2716704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</a:t>
            </a:r>
            <a:r>
              <a:rPr lang="en-US" dirty="0"/>
              <a:t>  0x00FFFFFF00FFFF00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16CFE8-BF4F-09E1-AB49-94BF2BE96D44}"/>
              </a:ext>
            </a:extLst>
          </p:cNvPr>
          <p:cNvSpPr txBox="1"/>
          <p:nvPr/>
        </p:nvSpPr>
        <p:spPr>
          <a:xfrm>
            <a:off x="359421" y="4568188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  0x0000000000000000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F59B05-4671-6639-DBF7-44E6B1C541B1}"/>
              </a:ext>
            </a:extLst>
          </p:cNvPr>
          <p:cNvSpPr txBox="1"/>
          <p:nvPr/>
        </p:nvSpPr>
        <p:spPr>
          <a:xfrm>
            <a:off x="7038369" y="2680106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</a:t>
            </a:r>
            <a:r>
              <a:rPr lang="en-US" dirty="0"/>
              <a:t>  0x1040080a00090000</a:t>
            </a:r>
          </a:p>
          <a:p>
            <a:r>
              <a:rPr lang="en-US" dirty="0" err="1"/>
              <a:t>ia</a:t>
            </a:r>
            <a:r>
              <a:rPr lang="en-US" dirty="0"/>
              <a:t>   0x0000082014400204</a:t>
            </a:r>
          </a:p>
          <a:p>
            <a:r>
              <a:rPr lang="en-US" dirty="0"/>
              <a:t>es  0x0000200000001004</a:t>
            </a:r>
          </a:p>
          <a:p>
            <a:r>
              <a:rPr lang="en-US" dirty="0"/>
              <a:t>is   0x0000000000080000</a:t>
            </a:r>
          </a:p>
        </p:txBody>
      </p:sp>
    </p:spTree>
    <p:extLst>
      <p:ext uri="{BB962C8B-B14F-4D97-AF65-F5344CB8AC3E}">
        <p14:creationId xmlns:p14="http://schemas.microsoft.com/office/powerpoint/2010/main" val="50806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56355-309D-FE57-EAF1-EACD7AFD0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5CC8-1595-D5D6-0E81-9727F5DF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Spiking Neural Network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FB7B52-1EF2-0B99-BBA2-B9ACCB08AFDF}"/>
              </a:ext>
            </a:extLst>
          </p:cNvPr>
          <p:cNvCxnSpPr/>
          <p:nvPr/>
        </p:nvCxnSpPr>
        <p:spPr>
          <a:xfrm>
            <a:off x="3267162" y="2319801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A4D8E4-3D75-C78F-6F8B-FBF3DF86F362}"/>
              </a:ext>
            </a:extLst>
          </p:cNvPr>
          <p:cNvCxnSpPr/>
          <p:nvPr/>
        </p:nvCxnSpPr>
        <p:spPr>
          <a:xfrm>
            <a:off x="3267162" y="2503732"/>
            <a:ext cx="48230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9B2726-515B-8083-707B-03F72F2DFFEB}"/>
              </a:ext>
            </a:extLst>
          </p:cNvPr>
          <p:cNvCxnSpPr/>
          <p:nvPr/>
        </p:nvCxnSpPr>
        <p:spPr>
          <a:xfrm>
            <a:off x="3267162" y="2677153"/>
            <a:ext cx="48230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87D78E-A17F-CB6A-939C-70A801E4820A}"/>
              </a:ext>
            </a:extLst>
          </p:cNvPr>
          <p:cNvCxnSpPr/>
          <p:nvPr/>
        </p:nvCxnSpPr>
        <p:spPr>
          <a:xfrm>
            <a:off x="3267162" y="2842693"/>
            <a:ext cx="48230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F24518-88E8-2F9D-E5E1-A2F0EF136DB2}"/>
              </a:ext>
            </a:extLst>
          </p:cNvPr>
          <p:cNvCxnSpPr/>
          <p:nvPr/>
        </p:nvCxnSpPr>
        <p:spPr>
          <a:xfrm>
            <a:off x="3267162" y="3026624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062F67-D73B-14F9-4D6E-0401F3845ED5}"/>
              </a:ext>
            </a:extLst>
          </p:cNvPr>
          <p:cNvCxnSpPr/>
          <p:nvPr/>
        </p:nvCxnSpPr>
        <p:spPr>
          <a:xfrm>
            <a:off x="3267162" y="3200045"/>
            <a:ext cx="48230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97D427-89BA-FF49-3DBF-6571E2A0E0BF}"/>
              </a:ext>
            </a:extLst>
          </p:cNvPr>
          <p:cNvCxnSpPr/>
          <p:nvPr/>
        </p:nvCxnSpPr>
        <p:spPr>
          <a:xfrm>
            <a:off x="3875572" y="4219903"/>
            <a:ext cx="42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538933-C83B-5533-CE14-7CDB6FEEB488}"/>
              </a:ext>
            </a:extLst>
          </p:cNvPr>
          <p:cNvCxnSpPr/>
          <p:nvPr/>
        </p:nvCxnSpPr>
        <p:spPr>
          <a:xfrm>
            <a:off x="3875572" y="4403834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945F94-EC17-5141-4152-B73FA5093184}"/>
              </a:ext>
            </a:extLst>
          </p:cNvPr>
          <p:cNvCxnSpPr/>
          <p:nvPr/>
        </p:nvCxnSpPr>
        <p:spPr>
          <a:xfrm>
            <a:off x="3875572" y="4577255"/>
            <a:ext cx="421464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7DC027-AB50-165F-2582-C28B4796C2A1}"/>
              </a:ext>
            </a:extLst>
          </p:cNvPr>
          <p:cNvCxnSpPr/>
          <p:nvPr/>
        </p:nvCxnSpPr>
        <p:spPr>
          <a:xfrm>
            <a:off x="3875572" y="4742795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087F91-ECBD-1FE9-C70D-10326835D46B}"/>
              </a:ext>
            </a:extLst>
          </p:cNvPr>
          <p:cNvCxnSpPr/>
          <p:nvPr/>
        </p:nvCxnSpPr>
        <p:spPr>
          <a:xfrm>
            <a:off x="3875572" y="4926726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F1C0DD-EEBA-31D6-2124-5A0A6FDBAB9F}"/>
              </a:ext>
            </a:extLst>
          </p:cNvPr>
          <p:cNvCxnSpPr/>
          <p:nvPr/>
        </p:nvCxnSpPr>
        <p:spPr>
          <a:xfrm>
            <a:off x="3875572" y="510014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C4C575-886C-C720-96F1-E791A26C12FF}"/>
              </a:ext>
            </a:extLst>
          </p:cNvPr>
          <p:cNvSpPr txBox="1"/>
          <p:nvPr/>
        </p:nvSpPr>
        <p:spPr>
          <a:xfrm>
            <a:off x="5919834" y="357394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856C2D-89A0-8372-E041-3C735FDC0008}"/>
              </a:ext>
            </a:extLst>
          </p:cNvPr>
          <p:cNvCxnSpPr/>
          <p:nvPr/>
        </p:nvCxnSpPr>
        <p:spPr>
          <a:xfrm rot="5400000">
            <a:off x="3145103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3CBB8D-7CE8-3E75-738E-C6196E4B2D3C}"/>
              </a:ext>
            </a:extLst>
          </p:cNvPr>
          <p:cNvCxnSpPr/>
          <p:nvPr/>
        </p:nvCxnSpPr>
        <p:spPr>
          <a:xfrm rot="5400000">
            <a:off x="2961172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796F5B-FF57-78AD-F3D0-885CEE845E31}"/>
              </a:ext>
            </a:extLst>
          </p:cNvPr>
          <p:cNvCxnSpPr/>
          <p:nvPr/>
        </p:nvCxnSpPr>
        <p:spPr>
          <a:xfrm rot="5400000">
            <a:off x="2787751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52AFD6-6061-5F59-9BF9-EE64B3768752}"/>
              </a:ext>
            </a:extLst>
          </p:cNvPr>
          <p:cNvCxnSpPr/>
          <p:nvPr/>
        </p:nvCxnSpPr>
        <p:spPr>
          <a:xfrm rot="5400000">
            <a:off x="2622211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874DBA-654F-7CEA-2DDC-FAC8C7C8B0FD}"/>
              </a:ext>
            </a:extLst>
          </p:cNvPr>
          <p:cNvCxnSpPr/>
          <p:nvPr/>
        </p:nvCxnSpPr>
        <p:spPr>
          <a:xfrm rot="5400000">
            <a:off x="2438280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E3AA20-B827-155B-80C1-535CAC501599}"/>
              </a:ext>
            </a:extLst>
          </p:cNvPr>
          <p:cNvCxnSpPr/>
          <p:nvPr/>
        </p:nvCxnSpPr>
        <p:spPr>
          <a:xfrm rot="5400000">
            <a:off x="2264859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C9B0B4-0872-3B06-494F-E1D28867C9B8}"/>
              </a:ext>
            </a:extLst>
          </p:cNvPr>
          <p:cNvCxnSpPr/>
          <p:nvPr/>
        </p:nvCxnSpPr>
        <p:spPr>
          <a:xfrm rot="5400000">
            <a:off x="5360162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101C6D-E2A3-465A-C54E-7B1E1287F81B}"/>
              </a:ext>
            </a:extLst>
          </p:cNvPr>
          <p:cNvCxnSpPr/>
          <p:nvPr/>
        </p:nvCxnSpPr>
        <p:spPr>
          <a:xfrm rot="5400000">
            <a:off x="5176231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8397A0-516C-32E6-6E20-6B0117DAC7D7}"/>
              </a:ext>
            </a:extLst>
          </p:cNvPr>
          <p:cNvCxnSpPr/>
          <p:nvPr/>
        </p:nvCxnSpPr>
        <p:spPr>
          <a:xfrm rot="5400000">
            <a:off x="5002810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35149F-2387-E733-2538-5B3B91D04C6D}"/>
              </a:ext>
            </a:extLst>
          </p:cNvPr>
          <p:cNvCxnSpPr/>
          <p:nvPr/>
        </p:nvCxnSpPr>
        <p:spPr>
          <a:xfrm rot="5400000">
            <a:off x="4837270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48B130-9042-064B-95A5-5A88F64E24E8}"/>
              </a:ext>
            </a:extLst>
          </p:cNvPr>
          <p:cNvCxnSpPr/>
          <p:nvPr/>
        </p:nvCxnSpPr>
        <p:spPr>
          <a:xfrm rot="5400000">
            <a:off x="4653339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F0C9CA-6F39-BF29-A345-148C8D7E2B96}"/>
              </a:ext>
            </a:extLst>
          </p:cNvPr>
          <p:cNvCxnSpPr/>
          <p:nvPr/>
        </p:nvCxnSpPr>
        <p:spPr>
          <a:xfrm rot="5400000">
            <a:off x="4479918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F6D5A2F-7D4B-5894-F8E0-01F8170A91C3}"/>
              </a:ext>
            </a:extLst>
          </p:cNvPr>
          <p:cNvSpPr/>
          <p:nvPr/>
        </p:nvSpPr>
        <p:spPr>
          <a:xfrm>
            <a:off x="4514080" y="246781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1EB41A3-9168-C6ED-E859-E8D00A3C4230}"/>
              </a:ext>
            </a:extLst>
          </p:cNvPr>
          <p:cNvSpPr/>
          <p:nvPr/>
        </p:nvSpPr>
        <p:spPr>
          <a:xfrm>
            <a:off x="4851325" y="2280677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317EC67-8D8A-2DAC-E118-6788B66C3B2F}"/>
              </a:ext>
            </a:extLst>
          </p:cNvPr>
          <p:cNvSpPr/>
          <p:nvPr/>
        </p:nvSpPr>
        <p:spPr>
          <a:xfrm>
            <a:off x="6920949" y="227948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90C048-ACF9-C9C8-0C0C-B4A89C3F5C86}"/>
              </a:ext>
            </a:extLst>
          </p:cNvPr>
          <p:cNvSpPr/>
          <p:nvPr/>
        </p:nvSpPr>
        <p:spPr>
          <a:xfrm>
            <a:off x="5032621" y="263789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1BA5F01-F02E-BF5C-91BB-F5BE5BACC69D}"/>
              </a:ext>
            </a:extLst>
          </p:cNvPr>
          <p:cNvSpPr/>
          <p:nvPr/>
        </p:nvSpPr>
        <p:spPr>
          <a:xfrm>
            <a:off x="7435956" y="246802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8BEC0F5-E517-4201-E4BF-299CD4838B93}"/>
              </a:ext>
            </a:extLst>
          </p:cNvPr>
          <p:cNvSpPr/>
          <p:nvPr/>
        </p:nvSpPr>
        <p:spPr>
          <a:xfrm>
            <a:off x="6546514" y="281055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ACC17A4-E46B-6C2E-7AA8-BC258FB3674E}"/>
              </a:ext>
            </a:extLst>
          </p:cNvPr>
          <p:cNvSpPr/>
          <p:nvPr/>
        </p:nvSpPr>
        <p:spPr>
          <a:xfrm>
            <a:off x="7071830" y="297507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C519715-69CA-DF25-B910-7D47FB09C54E}"/>
              </a:ext>
            </a:extLst>
          </p:cNvPr>
          <p:cNvSpPr/>
          <p:nvPr/>
        </p:nvSpPr>
        <p:spPr>
          <a:xfrm>
            <a:off x="4508366" y="471373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617249D-21E0-9D09-0F38-7CC7A3190745}"/>
              </a:ext>
            </a:extLst>
          </p:cNvPr>
          <p:cNvSpPr/>
          <p:nvPr/>
        </p:nvSpPr>
        <p:spPr>
          <a:xfrm>
            <a:off x="5046159" y="316355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BE6CF42-360E-D6CA-A18E-C09F97F97E7C}"/>
              </a:ext>
            </a:extLst>
          </p:cNvPr>
          <p:cNvSpPr/>
          <p:nvPr/>
        </p:nvSpPr>
        <p:spPr>
          <a:xfrm>
            <a:off x="4686181" y="2641025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C67886F-85B3-7487-1C02-2EE864DBCF4F}"/>
              </a:ext>
            </a:extLst>
          </p:cNvPr>
          <p:cNvSpPr/>
          <p:nvPr/>
        </p:nvSpPr>
        <p:spPr>
          <a:xfrm>
            <a:off x="4288319" y="5273438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B62217A-2155-8084-1713-C6A5341941F4}"/>
              </a:ext>
            </a:extLst>
          </p:cNvPr>
          <p:cNvSpPr/>
          <p:nvPr/>
        </p:nvSpPr>
        <p:spPr>
          <a:xfrm>
            <a:off x="7430699" y="4178734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A68B93C-1BE2-ED60-CDE7-5E7A632348A8}"/>
              </a:ext>
            </a:extLst>
          </p:cNvPr>
          <p:cNvSpPr/>
          <p:nvPr/>
        </p:nvSpPr>
        <p:spPr>
          <a:xfrm>
            <a:off x="4687500" y="436791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EE9DC72-EE33-DC00-44C6-A052371DEDED}"/>
              </a:ext>
            </a:extLst>
          </p:cNvPr>
          <p:cNvSpPr/>
          <p:nvPr/>
        </p:nvSpPr>
        <p:spPr>
          <a:xfrm>
            <a:off x="5037102" y="419313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BF9051E-30D5-A2F3-E1FF-4DD1D7A65BDF}"/>
              </a:ext>
            </a:extLst>
          </p:cNvPr>
          <p:cNvSpPr/>
          <p:nvPr/>
        </p:nvSpPr>
        <p:spPr>
          <a:xfrm>
            <a:off x="5206041" y="453799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F8FDF2B-AF64-BD79-2DB3-DFD2009781B9}"/>
              </a:ext>
            </a:extLst>
          </p:cNvPr>
          <p:cNvSpPr/>
          <p:nvPr/>
        </p:nvSpPr>
        <p:spPr>
          <a:xfrm>
            <a:off x="5219579" y="506365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8DF84F6-B964-7542-3895-266D4558E49F}"/>
              </a:ext>
            </a:extLst>
          </p:cNvPr>
          <p:cNvSpPr/>
          <p:nvPr/>
        </p:nvSpPr>
        <p:spPr>
          <a:xfrm>
            <a:off x="4859601" y="454112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082DF81-5AA8-1C3A-D53A-3ECDA67760FB}"/>
              </a:ext>
            </a:extLst>
          </p:cNvPr>
          <p:cNvSpPr/>
          <p:nvPr/>
        </p:nvSpPr>
        <p:spPr>
          <a:xfrm>
            <a:off x="6915697" y="2631584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8F01BDD-56DD-CA26-683D-64CA91607CB3}"/>
              </a:ext>
            </a:extLst>
          </p:cNvPr>
          <p:cNvSpPr/>
          <p:nvPr/>
        </p:nvSpPr>
        <p:spPr>
          <a:xfrm>
            <a:off x="7430704" y="2820121"/>
            <a:ext cx="73573" cy="78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F0E0A37-5BE4-3548-C182-284B93C64C8F}"/>
              </a:ext>
            </a:extLst>
          </p:cNvPr>
          <p:cNvSpPr/>
          <p:nvPr/>
        </p:nvSpPr>
        <p:spPr>
          <a:xfrm>
            <a:off x="6541262" y="316264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4D0757-2539-6611-BC42-47677AA9E06B}"/>
              </a:ext>
            </a:extLst>
          </p:cNvPr>
          <p:cNvSpPr/>
          <p:nvPr/>
        </p:nvSpPr>
        <p:spPr>
          <a:xfrm>
            <a:off x="6555261" y="419364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5E7DEB8-BF31-D8CD-446D-0E73A0ECC41A}"/>
              </a:ext>
            </a:extLst>
          </p:cNvPr>
          <p:cNvSpPr/>
          <p:nvPr/>
        </p:nvSpPr>
        <p:spPr>
          <a:xfrm>
            <a:off x="7073349" y="416907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F6BB333-F797-5C4C-759D-944578AD667D}"/>
              </a:ext>
            </a:extLst>
          </p:cNvPr>
          <p:cNvSpPr/>
          <p:nvPr/>
        </p:nvSpPr>
        <p:spPr>
          <a:xfrm>
            <a:off x="6726513" y="435761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BE64EB8-2B71-BD99-77F9-0E6E8DBDE565}"/>
              </a:ext>
            </a:extLst>
          </p:cNvPr>
          <p:cNvSpPr/>
          <p:nvPr/>
        </p:nvSpPr>
        <p:spPr>
          <a:xfrm>
            <a:off x="6723628" y="470014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05650A-8AF9-B7DD-1F8A-83ABFAAA4848}"/>
              </a:ext>
            </a:extLst>
          </p:cNvPr>
          <p:cNvSpPr/>
          <p:nvPr/>
        </p:nvSpPr>
        <p:spPr>
          <a:xfrm>
            <a:off x="7248944" y="488937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65314AA-4221-D0F6-4C05-5CD1964F54F1}"/>
              </a:ext>
            </a:extLst>
          </p:cNvPr>
          <p:cNvSpPr/>
          <p:nvPr/>
        </p:nvSpPr>
        <p:spPr>
          <a:xfrm>
            <a:off x="7068097" y="452117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B43A920-A78D-4C6F-3AEF-FA1B8A7E0F28}"/>
              </a:ext>
            </a:extLst>
          </p:cNvPr>
          <p:cNvSpPr/>
          <p:nvPr/>
        </p:nvSpPr>
        <p:spPr>
          <a:xfrm>
            <a:off x="7433334" y="472080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658DDA8-CE51-01C8-3107-6A151C4C9666}"/>
              </a:ext>
            </a:extLst>
          </p:cNvPr>
          <p:cNvSpPr/>
          <p:nvPr/>
        </p:nvSpPr>
        <p:spPr>
          <a:xfrm>
            <a:off x="6730733" y="5052237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C38093-A30C-F3FA-E1CE-90F9DE52DE95}"/>
              </a:ext>
            </a:extLst>
          </p:cNvPr>
          <p:cNvSpPr txBox="1"/>
          <p:nvPr/>
        </p:nvSpPr>
        <p:spPr>
          <a:xfrm>
            <a:off x="2651264" y="1948224"/>
            <a:ext cx="119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Inputs-</a:t>
            </a:r>
            <a:r>
              <a:rPr lang="en-US" dirty="0" err="1"/>
              <a:t>ext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39DFB42-EEEF-561C-E8DA-94525C146C9E}"/>
              </a:ext>
            </a:extLst>
          </p:cNvPr>
          <p:cNvSpPr txBox="1"/>
          <p:nvPr/>
        </p:nvSpPr>
        <p:spPr>
          <a:xfrm>
            <a:off x="2652545" y="3855550"/>
            <a:ext cx="115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Inputs-int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2AF4BC-467B-A737-8704-DAAF3014E574}"/>
              </a:ext>
            </a:extLst>
          </p:cNvPr>
          <p:cNvSpPr txBox="1"/>
          <p:nvPr/>
        </p:nvSpPr>
        <p:spPr>
          <a:xfrm>
            <a:off x="4234799" y="6244501"/>
            <a:ext cx="133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Outputs-int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D23EBC-701E-1597-A952-686CF1C9DC60}"/>
              </a:ext>
            </a:extLst>
          </p:cNvPr>
          <p:cNvSpPr txBox="1"/>
          <p:nvPr/>
        </p:nvSpPr>
        <p:spPr>
          <a:xfrm>
            <a:off x="6427991" y="6305345"/>
            <a:ext cx="137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Outputs-</a:t>
            </a:r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E6BD5DF-E206-E08C-C084-70EB10BE55F0}"/>
              </a:ext>
            </a:extLst>
          </p:cNvPr>
          <p:cNvCxnSpPr>
            <a:cxnSpLocks/>
          </p:cNvCxnSpPr>
          <p:nvPr/>
        </p:nvCxnSpPr>
        <p:spPr>
          <a:xfrm>
            <a:off x="3284551" y="4232763"/>
            <a:ext cx="0" cy="1812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E68CEE1-E3B5-1AC1-DD3D-D78323F29308}"/>
              </a:ext>
            </a:extLst>
          </p:cNvPr>
          <p:cNvCxnSpPr>
            <a:cxnSpLocks/>
          </p:cNvCxnSpPr>
          <p:nvPr/>
        </p:nvCxnSpPr>
        <p:spPr>
          <a:xfrm flipH="1" flipV="1">
            <a:off x="3267162" y="4229743"/>
            <a:ext cx="191783" cy="3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F7930D0-1894-5774-1645-ADF45F2A2DA2}"/>
              </a:ext>
            </a:extLst>
          </p:cNvPr>
          <p:cNvCxnSpPr>
            <a:cxnSpLocks/>
          </p:cNvCxnSpPr>
          <p:nvPr/>
        </p:nvCxnSpPr>
        <p:spPr>
          <a:xfrm flipH="1" flipV="1">
            <a:off x="3284551" y="6065049"/>
            <a:ext cx="1995063" cy="5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170617E-960F-32F9-0ED7-8EE0FF756BA0}"/>
              </a:ext>
            </a:extLst>
          </p:cNvPr>
          <p:cNvSpPr txBox="1"/>
          <p:nvPr/>
        </p:nvSpPr>
        <p:spPr>
          <a:xfrm>
            <a:off x="3403168" y="518443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A11D073-0A4B-D7AA-BAF1-6371F8ADF9C6}"/>
              </a:ext>
            </a:extLst>
          </p:cNvPr>
          <p:cNvSpPr/>
          <p:nvPr/>
        </p:nvSpPr>
        <p:spPr>
          <a:xfrm>
            <a:off x="4465433" y="527755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D9542A8-1999-9761-F402-A417D6952FCE}"/>
              </a:ext>
            </a:extLst>
          </p:cNvPr>
          <p:cNvSpPr/>
          <p:nvPr/>
        </p:nvSpPr>
        <p:spPr>
          <a:xfrm>
            <a:off x="4654904" y="5281671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7D36E99-FE3B-EA72-D483-7D8C7D87DF6D}"/>
              </a:ext>
            </a:extLst>
          </p:cNvPr>
          <p:cNvSpPr/>
          <p:nvPr/>
        </p:nvSpPr>
        <p:spPr>
          <a:xfrm>
            <a:off x="4832018" y="528578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91BDBCA-7CE9-D282-9415-6EFDCAFC74EF}"/>
              </a:ext>
            </a:extLst>
          </p:cNvPr>
          <p:cNvSpPr/>
          <p:nvPr/>
        </p:nvSpPr>
        <p:spPr>
          <a:xfrm>
            <a:off x="5009132" y="528990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FD34C68-E8D6-CDF2-BF47-AB3AF586D53C}"/>
              </a:ext>
            </a:extLst>
          </p:cNvPr>
          <p:cNvSpPr/>
          <p:nvPr/>
        </p:nvSpPr>
        <p:spPr>
          <a:xfrm>
            <a:off x="5186246" y="5294021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8FAD785-ED18-22B3-B4F7-2FCF8B706596}"/>
              </a:ext>
            </a:extLst>
          </p:cNvPr>
          <p:cNvSpPr/>
          <p:nvPr/>
        </p:nvSpPr>
        <p:spPr>
          <a:xfrm>
            <a:off x="6516657" y="5215769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A46ED2A-206D-F4C7-1DE7-8723ED7CB150}"/>
              </a:ext>
            </a:extLst>
          </p:cNvPr>
          <p:cNvSpPr/>
          <p:nvPr/>
        </p:nvSpPr>
        <p:spPr>
          <a:xfrm>
            <a:off x="6693771" y="5219885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EE6E087-3F26-3310-67C2-B04B17EFF9C4}"/>
              </a:ext>
            </a:extLst>
          </p:cNvPr>
          <p:cNvSpPr/>
          <p:nvPr/>
        </p:nvSpPr>
        <p:spPr>
          <a:xfrm>
            <a:off x="6883242" y="5224002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94C416F-98BD-8BB8-3BC9-6E26A8F14D33}"/>
              </a:ext>
            </a:extLst>
          </p:cNvPr>
          <p:cNvSpPr/>
          <p:nvPr/>
        </p:nvSpPr>
        <p:spPr>
          <a:xfrm>
            <a:off x="7060356" y="5228118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0F32B42-8378-8D59-7E79-2E81D2DFA064}"/>
              </a:ext>
            </a:extLst>
          </p:cNvPr>
          <p:cNvSpPr/>
          <p:nvPr/>
        </p:nvSpPr>
        <p:spPr>
          <a:xfrm>
            <a:off x="7237470" y="5232235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50DA7CC-06C3-2813-9CAD-017C9D80058B}"/>
              </a:ext>
            </a:extLst>
          </p:cNvPr>
          <p:cNvSpPr/>
          <p:nvPr/>
        </p:nvSpPr>
        <p:spPr>
          <a:xfrm>
            <a:off x="7414584" y="5236352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DA336FC-7468-0049-ADE2-26C1CB39B788}"/>
              </a:ext>
            </a:extLst>
          </p:cNvPr>
          <p:cNvSpPr/>
          <p:nvPr/>
        </p:nvSpPr>
        <p:spPr>
          <a:xfrm>
            <a:off x="7433507" y="2805782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77174BA-D997-C3F7-A2A5-0B438B505427}"/>
              </a:ext>
            </a:extLst>
          </p:cNvPr>
          <p:cNvSpPr/>
          <p:nvPr/>
        </p:nvSpPr>
        <p:spPr>
          <a:xfrm>
            <a:off x="7079278" y="452749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ECBDBB3-7F48-F4F5-B0AD-CE4464246017}"/>
              </a:ext>
            </a:extLst>
          </p:cNvPr>
          <p:cNvCxnSpPr/>
          <p:nvPr/>
        </p:nvCxnSpPr>
        <p:spPr>
          <a:xfrm>
            <a:off x="3283635" y="3364379"/>
            <a:ext cx="48230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A269CD5-1D12-280D-CD9D-BB9C4F3B80EA}"/>
              </a:ext>
            </a:extLst>
          </p:cNvPr>
          <p:cNvCxnSpPr/>
          <p:nvPr/>
        </p:nvCxnSpPr>
        <p:spPr>
          <a:xfrm>
            <a:off x="3283635" y="3537800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1938BBB-F99A-1180-F46B-FE1752BB1C4E}"/>
              </a:ext>
            </a:extLst>
          </p:cNvPr>
          <p:cNvCxnSpPr/>
          <p:nvPr/>
        </p:nvCxnSpPr>
        <p:spPr>
          <a:xfrm rot="5400000">
            <a:off x="3507572" y="3802128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7289D9A-5B52-EA29-43B0-A0E30EF8FAD8}"/>
              </a:ext>
            </a:extLst>
          </p:cNvPr>
          <p:cNvCxnSpPr/>
          <p:nvPr/>
        </p:nvCxnSpPr>
        <p:spPr>
          <a:xfrm rot="5400000">
            <a:off x="3323641" y="3802128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6E844E7-505B-ECAB-ECE2-ED89A8760D63}"/>
              </a:ext>
            </a:extLst>
          </p:cNvPr>
          <p:cNvCxnSpPr/>
          <p:nvPr/>
        </p:nvCxnSpPr>
        <p:spPr>
          <a:xfrm rot="5400000">
            <a:off x="5723557" y="379388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4445C6-C3AE-D422-2DE6-2FA95F600AEA}"/>
              </a:ext>
            </a:extLst>
          </p:cNvPr>
          <p:cNvCxnSpPr/>
          <p:nvPr/>
        </p:nvCxnSpPr>
        <p:spPr>
          <a:xfrm rot="5400000">
            <a:off x="5539626" y="379388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72C247E6-CEC6-1CD2-69CC-7FCE204A6863}"/>
              </a:ext>
            </a:extLst>
          </p:cNvPr>
          <p:cNvSpPr/>
          <p:nvPr/>
        </p:nvSpPr>
        <p:spPr>
          <a:xfrm>
            <a:off x="5395512" y="488810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43E5409-1D3A-6402-9A29-538CDFA247F4}"/>
              </a:ext>
            </a:extLst>
          </p:cNvPr>
          <p:cNvCxnSpPr/>
          <p:nvPr/>
        </p:nvCxnSpPr>
        <p:spPr>
          <a:xfrm>
            <a:off x="3879688" y="3878030"/>
            <a:ext cx="42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6CF6EDD-35C8-E015-A25C-6E33DEA643CC}"/>
              </a:ext>
            </a:extLst>
          </p:cNvPr>
          <p:cNvCxnSpPr/>
          <p:nvPr/>
        </p:nvCxnSpPr>
        <p:spPr>
          <a:xfrm>
            <a:off x="3879688" y="4061961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2D0CE9EA-E005-45A1-D5D9-9C10C0AFDDC3}"/>
              </a:ext>
            </a:extLst>
          </p:cNvPr>
          <p:cNvSpPr/>
          <p:nvPr/>
        </p:nvSpPr>
        <p:spPr>
          <a:xfrm>
            <a:off x="4863295" y="333712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9DCC7A9-5EE3-E3A9-50AF-3FED044A2033}"/>
              </a:ext>
            </a:extLst>
          </p:cNvPr>
          <p:cNvSpPr/>
          <p:nvPr/>
        </p:nvSpPr>
        <p:spPr>
          <a:xfrm>
            <a:off x="5040409" y="471285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F5D4C38-EA84-8171-0639-BB48A375909F}"/>
              </a:ext>
            </a:extLst>
          </p:cNvPr>
          <p:cNvSpPr/>
          <p:nvPr/>
        </p:nvSpPr>
        <p:spPr>
          <a:xfrm>
            <a:off x="5205166" y="350600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9F95EA08-20D6-974D-3EE8-5544A7C406BD}"/>
              </a:ext>
            </a:extLst>
          </p:cNvPr>
          <p:cNvSpPr/>
          <p:nvPr/>
        </p:nvSpPr>
        <p:spPr>
          <a:xfrm>
            <a:off x="6902161" y="3164131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81872E8-24A9-6F2C-BC2B-9D4022FED113}"/>
              </a:ext>
            </a:extLst>
          </p:cNvPr>
          <p:cNvSpPr/>
          <p:nvPr/>
        </p:nvSpPr>
        <p:spPr>
          <a:xfrm>
            <a:off x="7248944" y="351053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FA28708-201D-0F25-7E41-4A829CB39265}"/>
              </a:ext>
            </a:extLst>
          </p:cNvPr>
          <p:cNvSpPr/>
          <p:nvPr/>
        </p:nvSpPr>
        <p:spPr>
          <a:xfrm>
            <a:off x="7796763" y="383592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ADA8188-B78B-CF5D-AB82-D248FC9B8571}"/>
              </a:ext>
            </a:extLst>
          </p:cNvPr>
          <p:cNvSpPr/>
          <p:nvPr/>
        </p:nvSpPr>
        <p:spPr>
          <a:xfrm>
            <a:off x="7438415" y="384828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A2B89E7-40DD-4596-0682-3EAAE7CB61E8}"/>
              </a:ext>
            </a:extLst>
          </p:cNvPr>
          <p:cNvSpPr/>
          <p:nvPr/>
        </p:nvSpPr>
        <p:spPr>
          <a:xfrm>
            <a:off x="5359674" y="529449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A11E7FF-686F-9141-14B3-EC86777A377E}"/>
              </a:ext>
            </a:extLst>
          </p:cNvPr>
          <p:cNvSpPr/>
          <p:nvPr/>
        </p:nvSpPr>
        <p:spPr>
          <a:xfrm>
            <a:off x="5536788" y="529861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4437F4E-38D8-8190-D2E5-7ACD91D41487}"/>
              </a:ext>
            </a:extLst>
          </p:cNvPr>
          <p:cNvSpPr/>
          <p:nvPr/>
        </p:nvSpPr>
        <p:spPr>
          <a:xfrm>
            <a:off x="7587277" y="5237000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4A39F6C-5852-F9C3-AB9D-EB2B0A0F4286}"/>
              </a:ext>
            </a:extLst>
          </p:cNvPr>
          <p:cNvSpPr/>
          <p:nvPr/>
        </p:nvSpPr>
        <p:spPr>
          <a:xfrm>
            <a:off x="7764391" y="524111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90D5D8C0-571E-5018-37F9-CDB931CAD8D4}"/>
              </a:ext>
            </a:extLst>
          </p:cNvPr>
          <p:cNvSpPr/>
          <p:nvPr/>
        </p:nvSpPr>
        <p:spPr>
          <a:xfrm>
            <a:off x="5580779" y="315218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3D0E539-1C3E-C070-FBE0-18EC47F7D0AF}"/>
              </a:ext>
            </a:extLst>
          </p:cNvPr>
          <p:cNvSpPr/>
          <p:nvPr/>
        </p:nvSpPr>
        <p:spPr>
          <a:xfrm>
            <a:off x="5387575" y="280869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17BEFA0-2842-7737-5B55-68E9F112EC52}"/>
              </a:ext>
            </a:extLst>
          </p:cNvPr>
          <p:cNvSpPr/>
          <p:nvPr/>
        </p:nvSpPr>
        <p:spPr>
          <a:xfrm>
            <a:off x="7792643" y="333754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20B3C36-EB9E-3CCE-B73E-C8B1328E9016}"/>
              </a:ext>
            </a:extLst>
          </p:cNvPr>
          <p:cNvSpPr/>
          <p:nvPr/>
        </p:nvSpPr>
        <p:spPr>
          <a:xfrm>
            <a:off x="7611796" y="280869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1257D-7CFB-E1BB-FCD3-10FD28CFDD81}"/>
              </a:ext>
            </a:extLst>
          </p:cNvPr>
          <p:cNvSpPr txBox="1"/>
          <p:nvPr/>
        </p:nvSpPr>
        <p:spPr>
          <a:xfrm>
            <a:off x="2996035" y="2249785"/>
            <a:ext cx="2600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0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003A7-4766-2B75-439E-09B72AB97A01}"/>
              </a:ext>
            </a:extLst>
          </p:cNvPr>
          <p:cNvSpPr txBox="1"/>
          <p:nvPr/>
        </p:nvSpPr>
        <p:spPr>
          <a:xfrm>
            <a:off x="3642875" y="3786545"/>
            <a:ext cx="2600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CDB3C3-EB6B-5204-74AA-738A143DC192}"/>
              </a:ext>
            </a:extLst>
          </p:cNvPr>
          <p:cNvSpPr/>
          <p:nvPr/>
        </p:nvSpPr>
        <p:spPr>
          <a:xfrm>
            <a:off x="5036740" y="281500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8B25EA-0ACC-3462-D775-369F03FA7E76}"/>
              </a:ext>
            </a:extLst>
          </p:cNvPr>
          <p:cNvCxnSpPr>
            <a:cxnSpLocks/>
          </p:cNvCxnSpPr>
          <p:nvPr/>
        </p:nvCxnSpPr>
        <p:spPr>
          <a:xfrm>
            <a:off x="3356087" y="4230376"/>
            <a:ext cx="2161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79A9566-B6CA-3EC7-E1B5-C674DC3CD348}"/>
              </a:ext>
            </a:extLst>
          </p:cNvPr>
          <p:cNvSpPr txBox="1"/>
          <p:nvPr/>
        </p:nvSpPr>
        <p:spPr>
          <a:xfrm>
            <a:off x="6478112" y="59119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1   0   0   0   0   0   0   0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B36168-F77F-A567-ACB2-AA2009168750}"/>
              </a:ext>
            </a:extLst>
          </p:cNvPr>
          <p:cNvSpPr txBox="1"/>
          <p:nvPr/>
        </p:nvSpPr>
        <p:spPr>
          <a:xfrm>
            <a:off x="6375325" y="5484221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0   0   0   0   0   0   0   0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F2E128-D579-0716-3F3B-5F3EBC2B4B66}"/>
              </a:ext>
            </a:extLst>
          </p:cNvPr>
          <p:cNvSpPr txBox="1"/>
          <p:nvPr/>
        </p:nvSpPr>
        <p:spPr>
          <a:xfrm>
            <a:off x="4167295" y="552620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0   0   0   0   2   0   0   0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87452-436B-954B-FC63-55E749B4F043}"/>
              </a:ext>
            </a:extLst>
          </p:cNvPr>
          <p:cNvSpPr txBox="1"/>
          <p:nvPr/>
        </p:nvSpPr>
        <p:spPr>
          <a:xfrm>
            <a:off x="4220427" y="5868749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0   0   0   0   1   0   0   0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7BB4A5-B501-6914-0B5F-2D6AFC12FDFA}"/>
              </a:ext>
            </a:extLst>
          </p:cNvPr>
          <p:cNvSpPr txBox="1"/>
          <p:nvPr/>
        </p:nvSpPr>
        <p:spPr>
          <a:xfrm>
            <a:off x="8527194" y="4086716"/>
            <a:ext cx="3161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 is 2 for each neuron</a:t>
            </a:r>
          </a:p>
          <a:p>
            <a:r>
              <a:rPr lang="en-US" dirty="0"/>
              <a:t>-1 every time step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C75D0-4885-642B-D7FB-4AC3EF7BAE57}"/>
              </a:ext>
            </a:extLst>
          </p:cNvPr>
          <p:cNvSpPr/>
          <p:nvPr/>
        </p:nvSpPr>
        <p:spPr>
          <a:xfrm>
            <a:off x="6115744" y="1678535"/>
            <a:ext cx="2041606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716B2A-63AE-6CF3-7B70-168E411D73B9}"/>
              </a:ext>
            </a:extLst>
          </p:cNvPr>
          <p:cNvSpPr txBox="1"/>
          <p:nvPr/>
        </p:nvSpPr>
        <p:spPr>
          <a:xfrm>
            <a:off x="5891985" y="5509842"/>
            <a:ext cx="130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Neurons</a:t>
            </a:r>
          </a:p>
        </p:txBody>
      </p:sp>
    </p:spTree>
    <p:extLst>
      <p:ext uri="{BB962C8B-B14F-4D97-AF65-F5344CB8AC3E}">
        <p14:creationId xmlns:p14="http://schemas.microsoft.com/office/powerpoint/2010/main" val="15236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E187-DC5D-90E5-613F-D1138733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A388AA-FC6B-4ED7-CB45-A2AECD066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958" y="553052"/>
            <a:ext cx="6455988" cy="5751896"/>
          </a:xfrm>
        </p:spPr>
      </p:pic>
    </p:spTree>
    <p:extLst>
      <p:ext uri="{BB962C8B-B14F-4D97-AF65-F5344CB8AC3E}">
        <p14:creationId xmlns:p14="http://schemas.microsoft.com/office/powerpoint/2010/main" val="15093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D9B1-F60A-7439-0910-500BFA3E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02D710-FF97-0CD7-CF66-CA098BE6B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320" y="531311"/>
            <a:ext cx="4430990" cy="54407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6919F7-BB5F-3E12-3826-12815AB5C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027" y="3724186"/>
            <a:ext cx="5753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7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43081</TotalTime>
  <Words>839</Words>
  <Application>Microsoft Macintosh PowerPoint</Application>
  <PresentationFormat>Widescreen</PresentationFormat>
  <Paragraphs>229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Adding Custom Instructions to the MicroWatt Processor These slides and the accompanying instructions can be found at https://github.com/hofstee-hp/MicroWatt_on_Arty_A7-100T/tree/main/Custom_Ops_Example</vt:lpstr>
      <vt:lpstr>Agenda</vt:lpstr>
      <vt:lpstr>Simple Spiking Neural Network</vt:lpstr>
      <vt:lpstr>Simple Spiking Neural Network</vt:lpstr>
      <vt:lpstr>Simple Spiking Neural Network</vt:lpstr>
      <vt:lpstr>Simple Spiking Neural Network</vt:lpstr>
      <vt:lpstr>Simple Spiking Neural Network</vt:lpstr>
      <vt:lpstr>PowerPoint Presentation</vt:lpstr>
      <vt:lpstr>PowerPoint Presentation</vt:lpstr>
      <vt:lpstr>New custom instructions definition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 Peter Hofstee</dc:creator>
  <cp:lastModifiedBy>H Peter Hofstee</cp:lastModifiedBy>
  <cp:revision>7</cp:revision>
  <dcterms:created xsi:type="dcterms:W3CDTF">2024-10-06T08:50:46Z</dcterms:created>
  <dcterms:modified xsi:type="dcterms:W3CDTF">2024-11-23T02:34:45Z</dcterms:modified>
</cp:coreProperties>
</file>