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mp3" ContentType="audio/mpeg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39AED-1A74-616A-ABE4-6AADD4DC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6F3D0D-9F03-1286-EC17-EB94C7CBF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5C263C-57A2-C7F4-B6D6-10AEB097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898EC-2B5E-CA72-5D80-28193226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F0026-02DE-C65E-427E-BC5754D1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46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5EAAB-F63B-6F62-D11C-A7BA2EE7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5526FE-1136-AA33-3EB0-2D7C7E69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4915F-4071-5756-F14B-7D9C646C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7B12E-ADF2-F262-4E3C-4FE8BB38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6B53A-0DFC-3B76-6172-1A5441BE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8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0B652E-8B7C-694C-B31D-C87AD5E1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688823-101F-D9CC-EFBD-9DF6467C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7D147-D0AE-5D9A-D77F-2080A618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FD0E2-E109-0E4C-D834-60B8043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E43F7-0C56-C69D-AA02-58D97155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A974C-52C3-8F30-A07F-52444FE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26C7E-0AD5-96E9-46F9-99EBBB9C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8C32D-8B89-E7E4-86F3-FD666897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0EE24-E168-5633-A4D5-F76808A8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07759-98BD-9396-D1B3-A2741A46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8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C4387-10A0-8C3B-FD10-41FCF7AD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34FAA8-2683-C298-2DB8-4FB5872D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36F5E3-5D77-DF25-51D7-7746DFE0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79B7E-D02D-BAEB-7867-0E22400E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6032C-8C6C-F232-BCEB-4D605926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6DC68-0125-3E5E-8271-9E9CA216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76E59-D486-FE79-CAEC-190276EA2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C1D28-BAAC-161D-287B-41C1D3F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17D16A-ECAB-8811-38FA-3F13FF1D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5D7DA-CFBC-08BB-8572-6CF6C9DE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65EE9F-B217-7B5C-2DF4-FF110E7B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63643-7618-9BA5-F987-F8AF87CC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123A2B-A5AB-03A0-8BBF-A01973C9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9C94E-190E-29D6-D5BA-8E62FC23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6F0F7C-035E-17B9-87AA-F8D44C55C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501C05-0B41-06A5-EC84-D5AC289A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277A6B-1D0A-4A72-07DA-DFCF81EA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3F05BC-3E1C-F323-B35B-AFDA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6AF38C-4AB8-C480-38AA-EC1FBB7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29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4B6F6-BB99-3678-EE9F-79F082DE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E5DDCF-4FC8-5DDE-DE02-7D75976E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05213A-F0C7-7062-57B4-F8019289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B21868-62E6-FDCB-2E91-0EE81C7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17F423-2C82-2F29-3B76-1B4DB229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F9BA85-AB3B-2AF6-A205-187B7B97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F4CAE-C69E-89D1-5BAB-AE88C73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7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169B5-E497-4D25-EB35-1931E6E8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B1BA5-2F25-F683-756F-9294E347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9D038-B45B-21BB-78D2-C55C810B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E641E9-39D8-2965-943C-EA79D2E7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472973-8EED-F267-C767-A4037D6A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3D0CE5-03E7-84AA-8624-3DB61EDC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EC92E-140D-2431-DD02-E00FE849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19B97C-BDB2-4B82-1BFB-91C153654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0ECD0B-EC18-5E0F-811B-D86D553E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5794F-D4CB-0A8A-CA49-1F13CE3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49D83-1910-EA2C-0CD0-4E99905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5AA4A4-842F-2C77-F173-0328D4BE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0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5092DE-450D-DA2F-4B68-C812BDAC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5DBF4-CB1E-9A2E-68F0-0CABDD3B1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48D1F-8A1A-59D3-FD76-E840AC92B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DF51-8EDA-4207-B9E1-7C076E90270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87613-9C9D-281C-A8C2-5D2D129F2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A9A61-CF55-CA58-9660-EC2B23C48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D65A-7439-4EC6-BD6D-30E72ECF9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2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jp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.bin" Id="rId249bf" /><Relationship Type="http://schemas.openxmlformats.org/officeDocument/2006/relationships/audio" Target="/media/mediadata.mp3" Id="Ra4a71817ac7847f4" /><Relationship Type="http://schemas.microsoft.com/office/2007/relationships/media" Target="/media/mediadata.mp3" Id="R898665473aba482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2.jp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bin" Id="rId3df6c" /><Relationship Type="http://schemas.openxmlformats.org/officeDocument/2006/relationships/audio" Target="/media/mediadata2.mp3" Id="R05ef51bf38f44aa7" /><Relationship Type="http://schemas.microsoft.com/office/2007/relationships/media" Target="/media/mediadata2.mp3" Id="Reed369debac44b3f" 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 descr="猫の顔&#10;&#10;自動的に生成された説明">
            <a:extLst>
              <a:ext uri="{FF2B5EF4-FFF2-40B4-BE49-F238E27FC236}">
                <a16:creationId xmlns:a16="http://schemas.microsoft.com/office/drawing/2014/main" id="{9AB2140C-BAEF-B5FE-3BDF-F70B26D52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2" r="599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7A89-4092-1990-D4E1-C20C8D197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1" lang="ja-JP" altLang="en-US" sz="4800" dirty="0"/>
              <a:t>見出し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FD37D-C92E-66C6-260F-7F062E17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kumimoji="1" lang="ja-JP" altLang="en-US" sz="2000"/>
              <a:t>小見出し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Audio12">
            <a:hlinkClick r:id="" action="ppaction://media"/>
            <a:extLst>
              <a:ext uri="{FF2B5EF4-FFF2-40B4-BE49-F238E27FC236}">
                <a16:creationId xmlns:a16="http://schemas.microsoft.com/office/drawing/2014/main" id="{2FF36D28-5328-4DA3-BF85-A2B65D7EE127}"/>
              </a:ext>
            </a:extLst>
          </p:cNvPr>
          <p:cNvPicPr>
            <a:picLocks noChangeAspect="1"/>
          </p:cNvPicPr>
          <p:nvPr>
            <a:audioFile r:link="Ra4a71817ac7847f4"/>
            <p:extLst>
              <p:ext uri="{DAA4B4D4-6D71-4841-9C94-3DE7FCFB9230}">
                <p14:media xmlns:p14="http://schemas.microsoft.com/office/powerpoint/2010/main" r:embed="R898665473aba4827"/>
              </p:ext>
            </p:extLst>
          </p:nvPr>
        </p:nvPicPr>
        <p:blipFill>
          <a:blip r:embed="rId249bf"/>
          <a:stretch>
            <a:fillRect/>
          </a:stretch>
        </p:blipFill>
        <p:spPr>
          <a:xfrm>
            <a:off x="0" y="685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猫の顔&#10;&#10;自動的に生成された説明">
            <a:extLst>
              <a:ext uri="{FF2B5EF4-FFF2-40B4-BE49-F238E27FC236}">
                <a16:creationId xmlns:a16="http://schemas.microsoft.com/office/drawing/2014/main" id="{568ED962-ADB2-1F22-2EE5-0793B3039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2" r="599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0C130-03AF-BA5A-5E60-D491A5C9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 dirty="0"/>
              <a:t>2</a:t>
            </a:r>
            <a:r>
              <a:rPr kumimoji="1" lang="ja-JP" altLang="en-US" sz="4800" dirty="0"/>
              <a:t>スライド目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CF6D9E-4972-46EA-9B35-D2FB5CC4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dirty="0"/>
              <a:t>サブタイトル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Audio19">
            <a:hlinkClick r:id="" action="ppaction://media"/>
            <a:extLst>
              <a:ext uri="{FF2B5EF4-FFF2-40B4-BE49-F238E27FC236}">
                <a16:creationId xmlns:a16="http://schemas.microsoft.com/office/drawing/2014/main" id="{2FF36D28-5328-4DA3-BF85-A2B65D7EE127}"/>
              </a:ext>
            </a:extLst>
          </p:cNvPr>
          <p:cNvPicPr>
            <a:picLocks noChangeAspect="1"/>
          </p:cNvPicPr>
          <p:nvPr>
            <a:audioFile r:link="R05ef51bf38f44aa7"/>
            <p:extLst>
              <p:ext uri="{DAA4B4D4-6D71-4841-9C94-3DE7FCFB9230}">
                <p14:media xmlns:p14="http://schemas.microsoft.com/office/powerpoint/2010/main" r:embed="Reed369debac44b3f"/>
              </p:ext>
            </p:extLst>
          </p:nvPr>
        </p:nvPicPr>
        <p:blipFill>
          <a:blip r:embed="rId3df6c"/>
          <a:stretch>
            <a:fillRect/>
          </a:stretch>
        </p:blipFill>
        <p:spPr>
          <a:xfrm>
            <a:off x="0" y="685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23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見出し</vt:lpstr>
      <vt:lpstr>2スライド目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見出し</dc:title>
  <dc:creator>Kohei Ogawa</dc:creator>
  <cp:lastModifiedBy>Kohei Ogawa</cp:lastModifiedBy>
  <cp:revision>18</cp:revision>
  <dcterms:created xsi:type="dcterms:W3CDTF">2022-06-19T04:16:27Z</dcterms:created>
  <dcterms:modified xsi:type="dcterms:W3CDTF">2022-06-21T11:10:46Z</dcterms:modified>
</cp:coreProperties>
</file>