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78354"/>
  </p:normalViewPr>
  <p:slideViewPr>
    <p:cSldViewPr snapToGrid="0" snapToObjects="1">
      <p:cViewPr varScale="1">
        <p:scale>
          <a:sx n="87" d="100"/>
          <a:sy n="87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86DCC-764E-A445-AEEB-0E1CBEB77EF4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EF5186-B1DA-C04D-B100-683175BE40BB}">
      <dgm:prSet phldrT="[Tex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latin typeface="Krungthep" charset="-34"/>
              <a:ea typeface="Krungthep" charset="-34"/>
              <a:cs typeface="Krungthep" charset="-34"/>
            </a:rPr>
            <a:t>Search </a:t>
          </a:r>
          <a:r>
            <a:rPr lang="en-US" sz="2400" dirty="0" smtClean="0">
              <a:latin typeface="Krungthep" charset="-34"/>
              <a:ea typeface="Krungthep" charset="-34"/>
              <a:cs typeface="Krungthep" charset="-34"/>
            </a:rPr>
            <a:t>object</a:t>
          </a:r>
          <a:endParaRPr lang="en-US" sz="2400" dirty="0" smtClean="0">
            <a:latin typeface="Krungthep" charset="-34"/>
            <a:ea typeface="Krungthep" charset="-34"/>
            <a:cs typeface="Krungthep" charset="-34"/>
          </a:endParaRPr>
        </a:p>
      </dgm:t>
    </dgm:pt>
    <dgm:pt modelId="{E85BE6E7-584B-AE4A-893B-35643BD47449}" type="parTrans" cxnId="{423963D6-64A4-6649-8A6F-ED2DD8C65747}">
      <dgm:prSet/>
      <dgm:spPr/>
      <dgm:t>
        <a:bodyPr/>
        <a:lstStyle/>
        <a:p>
          <a:endParaRPr lang="en-US"/>
        </a:p>
      </dgm:t>
    </dgm:pt>
    <dgm:pt modelId="{4CA0F85E-4F0C-1A47-A19D-3E93E8E25589}" type="sibTrans" cxnId="{423963D6-64A4-6649-8A6F-ED2DD8C65747}">
      <dgm:prSet/>
      <dgm:spPr>
        <a:solidFill>
          <a:srgbClr val="FFC000"/>
        </a:solidFill>
      </dgm:spPr>
      <dgm:t>
        <a:bodyPr/>
        <a:lstStyle/>
        <a:p>
          <a:endParaRPr lang="en-US">
            <a:solidFill>
              <a:srgbClr val="FFC000"/>
            </a:solidFill>
          </a:endParaRPr>
        </a:p>
      </dgm:t>
    </dgm:pt>
    <dgm:pt modelId="{CBDE3D36-2524-584D-8DD1-BF111EB0CE33}">
      <dgm:prSet phldrT="[Tex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smtClean="0">
              <a:latin typeface="Krungthep" charset="-34"/>
              <a:ea typeface="Krungthep" charset="-34"/>
              <a:cs typeface="Krungthep" charset="-34"/>
            </a:rPr>
            <a:t>Approach</a:t>
          </a:r>
          <a:r>
            <a:rPr lang="en-US" sz="2400" baseline="0" dirty="0" smtClean="0">
              <a:latin typeface="Krungthep" charset="-34"/>
              <a:ea typeface="Krungthep" charset="-34"/>
              <a:cs typeface="Krungthep" charset="-34"/>
            </a:rPr>
            <a:t> object</a:t>
          </a:r>
        </a:p>
      </dgm:t>
    </dgm:pt>
    <dgm:pt modelId="{1B3D5E64-388C-2143-B5AC-45F2E9AC5B48}" type="parTrans" cxnId="{35351C60-4295-C34E-A060-E8F5AE441924}">
      <dgm:prSet/>
      <dgm:spPr/>
      <dgm:t>
        <a:bodyPr/>
        <a:lstStyle/>
        <a:p>
          <a:endParaRPr lang="en-US"/>
        </a:p>
      </dgm:t>
    </dgm:pt>
    <dgm:pt modelId="{A1D54F51-12FC-1341-BBCE-7EE6AA49A68F}" type="sibTrans" cxnId="{35351C60-4295-C34E-A060-E8F5AE441924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900F1F02-9203-104A-89F7-42D35BD83023}">
      <dgm:prSet phldrT="[Tex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aseline="0" dirty="0" smtClean="0">
              <a:latin typeface="Krungthep" charset="-34"/>
              <a:ea typeface="Krungthep" charset="-34"/>
              <a:cs typeface="Krungthep" charset="-34"/>
            </a:rPr>
            <a:t>Search label</a:t>
          </a:r>
          <a:endParaRPr lang="en-US" sz="2400" dirty="0">
            <a:latin typeface="Krungthep" charset="-34"/>
            <a:ea typeface="Krungthep" charset="-34"/>
            <a:cs typeface="Krungthep" charset="-34"/>
          </a:endParaRPr>
        </a:p>
      </dgm:t>
    </dgm:pt>
    <dgm:pt modelId="{88F743D5-331F-C844-9588-856FFC2219A4}" type="parTrans" cxnId="{2D59183A-D314-7546-91C8-78DADCA48B2A}">
      <dgm:prSet/>
      <dgm:spPr/>
      <dgm:t>
        <a:bodyPr/>
        <a:lstStyle/>
        <a:p>
          <a:endParaRPr lang="en-US"/>
        </a:p>
      </dgm:t>
    </dgm:pt>
    <dgm:pt modelId="{AB796D01-344C-0747-8551-E17BBACBFEE5}" type="sibTrans" cxnId="{2D59183A-D314-7546-91C8-78DADCA48B2A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A86920A7-0341-CE40-BB41-3B26C3FE3DF9}">
      <dgm:prSet phldrT="[Tex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aseline="0" dirty="0" smtClean="0">
              <a:latin typeface="Krungthep" charset="-34"/>
              <a:ea typeface="Krungthep" charset="-34"/>
              <a:cs typeface="Krungthep" charset="-34"/>
            </a:rPr>
            <a:t>Approach label</a:t>
          </a:r>
          <a:endParaRPr lang="en-US" sz="2400" dirty="0">
            <a:latin typeface="Krungthep" charset="-34"/>
            <a:ea typeface="Krungthep" charset="-34"/>
            <a:cs typeface="Krungthep" charset="-34"/>
          </a:endParaRPr>
        </a:p>
      </dgm:t>
    </dgm:pt>
    <dgm:pt modelId="{EEE2C290-C683-664F-83EA-C4C5C1D206F3}" type="parTrans" cxnId="{357BD622-3A3D-E648-B6B6-E08AD9E6BFF0}">
      <dgm:prSet/>
      <dgm:spPr/>
      <dgm:t>
        <a:bodyPr/>
        <a:lstStyle/>
        <a:p>
          <a:endParaRPr lang="en-US"/>
        </a:p>
      </dgm:t>
    </dgm:pt>
    <dgm:pt modelId="{2CCFDA85-17AD-3A4B-87E0-F688E06CB97D}" type="sibTrans" cxnId="{357BD622-3A3D-E648-B6B6-E08AD9E6BFF0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82D57248-3B34-3140-BEB8-F4EA1ADB58D0}">
      <dgm:prSet phldrT="[Tex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aseline="0" dirty="0" smtClean="0">
              <a:latin typeface="Krungthep" charset="-34"/>
              <a:ea typeface="Krungthep" charset="-34"/>
              <a:cs typeface="Krungthep" charset="-34"/>
            </a:rPr>
            <a:t>Move Backward</a:t>
          </a:r>
          <a:endParaRPr lang="en-US" sz="2400" dirty="0">
            <a:latin typeface="Krungthep" charset="-34"/>
            <a:ea typeface="Krungthep" charset="-34"/>
            <a:cs typeface="Krungthep" charset="-34"/>
          </a:endParaRPr>
        </a:p>
      </dgm:t>
    </dgm:pt>
    <dgm:pt modelId="{6429F7AC-A4DB-A849-8747-28EBA8D248C3}" type="parTrans" cxnId="{FFB2A387-4730-5F42-9708-173FA7126104}">
      <dgm:prSet/>
      <dgm:spPr/>
      <dgm:t>
        <a:bodyPr/>
        <a:lstStyle/>
        <a:p>
          <a:endParaRPr lang="en-US"/>
        </a:p>
      </dgm:t>
    </dgm:pt>
    <dgm:pt modelId="{B1D41C0C-C59E-714B-9751-084FF2B23372}" type="sibTrans" cxnId="{FFB2A387-4730-5F42-9708-173FA7126104}">
      <dgm:prSet/>
      <dgm:spPr/>
      <dgm:t>
        <a:bodyPr/>
        <a:lstStyle/>
        <a:p>
          <a:endParaRPr lang="en-US"/>
        </a:p>
      </dgm:t>
    </dgm:pt>
    <dgm:pt modelId="{5642C590-F521-8147-9337-58EB92A6101A}" type="pres">
      <dgm:prSet presAssocID="{28686DCC-764E-A445-AEEB-0E1CBEB77E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364048-D518-9347-8701-DE722ED53181}" type="pres">
      <dgm:prSet presAssocID="{D0EF5186-B1DA-C04D-B100-683175BE40BB}" presName="node" presStyleLbl="node1" presStyleIdx="0" presStyleCnt="5" custScaleX="62428" custScaleY="83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45B53A-58E6-C243-A01B-6DE25BBACBD2}" type="pres">
      <dgm:prSet presAssocID="{4CA0F85E-4F0C-1A47-A19D-3E93E8E25589}" presName="sibTrans" presStyleLbl="sibTrans2D1" presStyleIdx="0" presStyleCnt="4" custScaleX="154360" custScaleY="79055" custLinFactNeighborX="4968"/>
      <dgm:spPr/>
      <dgm:t>
        <a:bodyPr/>
        <a:lstStyle/>
        <a:p>
          <a:endParaRPr lang="en-US"/>
        </a:p>
      </dgm:t>
    </dgm:pt>
    <dgm:pt modelId="{ADF5C0B4-5DFB-6F43-B5DB-027A021F8ABF}" type="pres">
      <dgm:prSet presAssocID="{4CA0F85E-4F0C-1A47-A19D-3E93E8E2558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AA5F082-851B-6F4B-974C-F0EB6E4869CA}" type="pres">
      <dgm:prSet presAssocID="{CBDE3D36-2524-584D-8DD1-BF111EB0CE33}" presName="node" presStyleLbl="node1" presStyleIdx="1" presStyleCnt="5" custScaleX="62428" custScaleY="83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95DAC-5916-6746-955F-1E1B220104BF}" type="pres">
      <dgm:prSet presAssocID="{A1D54F51-12FC-1341-BBCE-7EE6AA49A68F}" presName="sibTrans" presStyleLbl="sibTrans2D1" presStyleIdx="1" presStyleCnt="4" custScaleX="139656" custScaleY="82890" custLinFactNeighborX="2484"/>
      <dgm:spPr/>
      <dgm:t>
        <a:bodyPr/>
        <a:lstStyle/>
        <a:p>
          <a:endParaRPr lang="en-US"/>
        </a:p>
      </dgm:t>
    </dgm:pt>
    <dgm:pt modelId="{C63791B6-BE9F-124C-BC05-B0697096E702}" type="pres">
      <dgm:prSet presAssocID="{A1D54F51-12FC-1341-BBCE-7EE6AA49A6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511C5A2-5DA3-8645-93A2-E23A25E2354A}" type="pres">
      <dgm:prSet presAssocID="{900F1F02-9203-104A-89F7-42D35BD83023}" presName="node" presStyleLbl="node1" presStyleIdx="2" presStyleCnt="5" custScaleX="62428" custScaleY="83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42C81-8C82-CC44-8F27-62D69EE6B0AF}" type="pres">
      <dgm:prSet presAssocID="{AB796D01-344C-0747-8551-E17BBACBFEE5}" presName="sibTrans" presStyleLbl="sibTrans2D1" presStyleIdx="2" presStyleCnt="4" custScaleX="113133" custScaleY="88288"/>
      <dgm:spPr/>
      <dgm:t>
        <a:bodyPr/>
        <a:lstStyle/>
        <a:p>
          <a:endParaRPr lang="en-US"/>
        </a:p>
      </dgm:t>
    </dgm:pt>
    <dgm:pt modelId="{973B1B33-2FBB-2341-B8C1-8B8B1D5DC470}" type="pres">
      <dgm:prSet presAssocID="{AB796D01-344C-0747-8551-E17BBACBFEE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16DE61D-E0AD-D043-83D1-63FC3F61B485}" type="pres">
      <dgm:prSet presAssocID="{A86920A7-0341-CE40-BB41-3B26C3FE3DF9}" presName="node" presStyleLbl="node1" presStyleIdx="3" presStyleCnt="5" custScaleX="62428" custScaleY="83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BED85-F9DE-9746-9C08-877F23F1EF77}" type="pres">
      <dgm:prSet presAssocID="{2CCFDA85-17AD-3A4B-87E0-F688E06CB97D}" presName="sibTrans" presStyleLbl="sibTrans2D1" presStyleIdx="3" presStyleCnt="4" custScaleX="145682" custScaleY="88230" custLinFactNeighborX="-7077"/>
      <dgm:spPr/>
      <dgm:t>
        <a:bodyPr/>
        <a:lstStyle/>
        <a:p>
          <a:endParaRPr lang="en-US"/>
        </a:p>
      </dgm:t>
    </dgm:pt>
    <dgm:pt modelId="{0BEDA11E-7EB8-BA44-A461-C082E2AB8220}" type="pres">
      <dgm:prSet presAssocID="{2CCFDA85-17AD-3A4B-87E0-F688E06CB97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C3C83FD-BFDC-064F-ACE2-00E094FEBE91}" type="pres">
      <dgm:prSet presAssocID="{82D57248-3B34-3140-BEB8-F4EA1ADB58D0}" presName="node" presStyleLbl="node1" presStyleIdx="4" presStyleCnt="5" custScaleX="62428" custScaleY="83436" custLinFactNeighborX="-2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351C60-4295-C34E-A060-E8F5AE441924}" srcId="{28686DCC-764E-A445-AEEB-0E1CBEB77EF4}" destId="{CBDE3D36-2524-584D-8DD1-BF111EB0CE33}" srcOrd="1" destOrd="0" parTransId="{1B3D5E64-388C-2143-B5AC-45F2E9AC5B48}" sibTransId="{A1D54F51-12FC-1341-BBCE-7EE6AA49A68F}"/>
    <dgm:cxn modelId="{DEDFC5A2-0E2A-2841-A291-50EE55FFCF7A}" type="presOf" srcId="{A1D54F51-12FC-1341-BBCE-7EE6AA49A68F}" destId="{C63791B6-BE9F-124C-BC05-B0697096E702}" srcOrd="1" destOrd="0" presId="urn:microsoft.com/office/officeart/2005/8/layout/process5"/>
    <dgm:cxn modelId="{B16A1607-85BF-F44E-912F-E32EA66EF049}" type="presOf" srcId="{A86920A7-0341-CE40-BB41-3B26C3FE3DF9}" destId="{116DE61D-E0AD-D043-83D1-63FC3F61B485}" srcOrd="0" destOrd="0" presId="urn:microsoft.com/office/officeart/2005/8/layout/process5"/>
    <dgm:cxn modelId="{56696AB6-2B27-244F-B326-8192DF2C46F3}" type="presOf" srcId="{A1D54F51-12FC-1341-BBCE-7EE6AA49A68F}" destId="{02095DAC-5916-6746-955F-1E1B220104BF}" srcOrd="0" destOrd="0" presId="urn:microsoft.com/office/officeart/2005/8/layout/process5"/>
    <dgm:cxn modelId="{0764323F-AFDE-3F46-A44D-BA0EEFF5CB1B}" type="presOf" srcId="{4CA0F85E-4F0C-1A47-A19D-3E93E8E25589}" destId="{ADF5C0B4-5DFB-6F43-B5DB-027A021F8ABF}" srcOrd="1" destOrd="0" presId="urn:microsoft.com/office/officeart/2005/8/layout/process5"/>
    <dgm:cxn modelId="{2D59183A-D314-7546-91C8-78DADCA48B2A}" srcId="{28686DCC-764E-A445-AEEB-0E1CBEB77EF4}" destId="{900F1F02-9203-104A-89F7-42D35BD83023}" srcOrd="2" destOrd="0" parTransId="{88F743D5-331F-C844-9588-856FFC2219A4}" sibTransId="{AB796D01-344C-0747-8551-E17BBACBFEE5}"/>
    <dgm:cxn modelId="{523A97E1-799E-7149-9699-6E5B0565A07F}" type="presOf" srcId="{2CCFDA85-17AD-3A4B-87E0-F688E06CB97D}" destId="{05BBED85-F9DE-9746-9C08-877F23F1EF77}" srcOrd="0" destOrd="0" presId="urn:microsoft.com/office/officeart/2005/8/layout/process5"/>
    <dgm:cxn modelId="{FE19EB8A-8038-D245-ABB7-3305799B508C}" type="presOf" srcId="{CBDE3D36-2524-584D-8DD1-BF111EB0CE33}" destId="{CAA5F082-851B-6F4B-974C-F0EB6E4869CA}" srcOrd="0" destOrd="0" presId="urn:microsoft.com/office/officeart/2005/8/layout/process5"/>
    <dgm:cxn modelId="{AD439AC1-874B-0445-8221-B81976E7C1AD}" type="presOf" srcId="{AB796D01-344C-0747-8551-E17BBACBFEE5}" destId="{973B1B33-2FBB-2341-B8C1-8B8B1D5DC470}" srcOrd="1" destOrd="0" presId="urn:microsoft.com/office/officeart/2005/8/layout/process5"/>
    <dgm:cxn modelId="{423963D6-64A4-6649-8A6F-ED2DD8C65747}" srcId="{28686DCC-764E-A445-AEEB-0E1CBEB77EF4}" destId="{D0EF5186-B1DA-C04D-B100-683175BE40BB}" srcOrd="0" destOrd="0" parTransId="{E85BE6E7-584B-AE4A-893B-35643BD47449}" sibTransId="{4CA0F85E-4F0C-1A47-A19D-3E93E8E25589}"/>
    <dgm:cxn modelId="{357BD622-3A3D-E648-B6B6-E08AD9E6BFF0}" srcId="{28686DCC-764E-A445-AEEB-0E1CBEB77EF4}" destId="{A86920A7-0341-CE40-BB41-3B26C3FE3DF9}" srcOrd="3" destOrd="0" parTransId="{EEE2C290-C683-664F-83EA-C4C5C1D206F3}" sibTransId="{2CCFDA85-17AD-3A4B-87E0-F688E06CB97D}"/>
    <dgm:cxn modelId="{3F294874-0705-2141-8E09-49FD19EF3465}" type="presOf" srcId="{D0EF5186-B1DA-C04D-B100-683175BE40BB}" destId="{E3364048-D518-9347-8701-DE722ED53181}" srcOrd="0" destOrd="0" presId="urn:microsoft.com/office/officeart/2005/8/layout/process5"/>
    <dgm:cxn modelId="{AAEB6803-D0C9-D64E-9FA3-0904CDC17AA0}" type="presOf" srcId="{AB796D01-344C-0747-8551-E17BBACBFEE5}" destId="{E7242C81-8C82-CC44-8F27-62D69EE6B0AF}" srcOrd="0" destOrd="0" presId="urn:microsoft.com/office/officeart/2005/8/layout/process5"/>
    <dgm:cxn modelId="{1479C301-34C1-CF49-8708-CEA118DC23B8}" type="presOf" srcId="{4CA0F85E-4F0C-1A47-A19D-3E93E8E25589}" destId="{A745B53A-58E6-C243-A01B-6DE25BBACBD2}" srcOrd="0" destOrd="0" presId="urn:microsoft.com/office/officeart/2005/8/layout/process5"/>
    <dgm:cxn modelId="{E6936946-1B11-EB45-8F49-414B747E83A6}" type="presOf" srcId="{28686DCC-764E-A445-AEEB-0E1CBEB77EF4}" destId="{5642C590-F521-8147-9337-58EB92A6101A}" srcOrd="0" destOrd="0" presId="urn:microsoft.com/office/officeart/2005/8/layout/process5"/>
    <dgm:cxn modelId="{3B6CB988-BEF8-0343-A722-1980DAC32890}" type="presOf" srcId="{82D57248-3B34-3140-BEB8-F4EA1ADB58D0}" destId="{BC3C83FD-BFDC-064F-ACE2-00E094FEBE91}" srcOrd="0" destOrd="0" presId="urn:microsoft.com/office/officeart/2005/8/layout/process5"/>
    <dgm:cxn modelId="{7B79DD17-11E4-E345-B413-9B9D563B725B}" type="presOf" srcId="{2CCFDA85-17AD-3A4B-87E0-F688E06CB97D}" destId="{0BEDA11E-7EB8-BA44-A461-C082E2AB8220}" srcOrd="1" destOrd="0" presId="urn:microsoft.com/office/officeart/2005/8/layout/process5"/>
    <dgm:cxn modelId="{FFB2A387-4730-5F42-9708-173FA7126104}" srcId="{28686DCC-764E-A445-AEEB-0E1CBEB77EF4}" destId="{82D57248-3B34-3140-BEB8-F4EA1ADB58D0}" srcOrd="4" destOrd="0" parTransId="{6429F7AC-A4DB-A849-8747-28EBA8D248C3}" sibTransId="{B1D41C0C-C59E-714B-9751-084FF2B23372}"/>
    <dgm:cxn modelId="{C2BD5DC3-6595-B745-8D4A-F75919E3AE08}" type="presOf" srcId="{900F1F02-9203-104A-89F7-42D35BD83023}" destId="{2511C5A2-5DA3-8645-93A2-E23A25E2354A}" srcOrd="0" destOrd="0" presId="urn:microsoft.com/office/officeart/2005/8/layout/process5"/>
    <dgm:cxn modelId="{4DF91596-7B71-AD47-ADE6-7408E2E044C5}" type="presParOf" srcId="{5642C590-F521-8147-9337-58EB92A6101A}" destId="{E3364048-D518-9347-8701-DE722ED53181}" srcOrd="0" destOrd="0" presId="urn:microsoft.com/office/officeart/2005/8/layout/process5"/>
    <dgm:cxn modelId="{500D832D-A2E3-1044-ABD8-7213412D1FBA}" type="presParOf" srcId="{5642C590-F521-8147-9337-58EB92A6101A}" destId="{A745B53A-58E6-C243-A01B-6DE25BBACBD2}" srcOrd="1" destOrd="0" presId="urn:microsoft.com/office/officeart/2005/8/layout/process5"/>
    <dgm:cxn modelId="{8A4082E3-1753-5C47-8093-EB2B32C50AB6}" type="presParOf" srcId="{A745B53A-58E6-C243-A01B-6DE25BBACBD2}" destId="{ADF5C0B4-5DFB-6F43-B5DB-027A021F8ABF}" srcOrd="0" destOrd="0" presId="urn:microsoft.com/office/officeart/2005/8/layout/process5"/>
    <dgm:cxn modelId="{1A4BB7D0-86DB-C545-9FA8-657F07719C95}" type="presParOf" srcId="{5642C590-F521-8147-9337-58EB92A6101A}" destId="{CAA5F082-851B-6F4B-974C-F0EB6E4869CA}" srcOrd="2" destOrd="0" presId="urn:microsoft.com/office/officeart/2005/8/layout/process5"/>
    <dgm:cxn modelId="{4776A2FF-6D8A-B24C-8B4F-BB02E7882716}" type="presParOf" srcId="{5642C590-F521-8147-9337-58EB92A6101A}" destId="{02095DAC-5916-6746-955F-1E1B220104BF}" srcOrd="3" destOrd="0" presId="urn:microsoft.com/office/officeart/2005/8/layout/process5"/>
    <dgm:cxn modelId="{1358ABAA-60F0-4441-A25C-114D721F5107}" type="presParOf" srcId="{02095DAC-5916-6746-955F-1E1B220104BF}" destId="{C63791B6-BE9F-124C-BC05-B0697096E702}" srcOrd="0" destOrd="0" presId="urn:microsoft.com/office/officeart/2005/8/layout/process5"/>
    <dgm:cxn modelId="{01B5909E-8300-9F43-8D24-B038DE75AA3B}" type="presParOf" srcId="{5642C590-F521-8147-9337-58EB92A6101A}" destId="{2511C5A2-5DA3-8645-93A2-E23A25E2354A}" srcOrd="4" destOrd="0" presId="urn:microsoft.com/office/officeart/2005/8/layout/process5"/>
    <dgm:cxn modelId="{191AFC51-1316-C741-A95E-68FAA6D680EF}" type="presParOf" srcId="{5642C590-F521-8147-9337-58EB92A6101A}" destId="{E7242C81-8C82-CC44-8F27-62D69EE6B0AF}" srcOrd="5" destOrd="0" presId="urn:microsoft.com/office/officeart/2005/8/layout/process5"/>
    <dgm:cxn modelId="{398ABF09-A82E-8940-A20F-38567D9B71C4}" type="presParOf" srcId="{E7242C81-8C82-CC44-8F27-62D69EE6B0AF}" destId="{973B1B33-2FBB-2341-B8C1-8B8B1D5DC470}" srcOrd="0" destOrd="0" presId="urn:microsoft.com/office/officeart/2005/8/layout/process5"/>
    <dgm:cxn modelId="{A3431B70-CDA9-3949-8BC1-66E89D1110D3}" type="presParOf" srcId="{5642C590-F521-8147-9337-58EB92A6101A}" destId="{116DE61D-E0AD-D043-83D1-63FC3F61B485}" srcOrd="6" destOrd="0" presId="urn:microsoft.com/office/officeart/2005/8/layout/process5"/>
    <dgm:cxn modelId="{852F74D8-4BBB-DB4F-9E6A-55BF13B1FB30}" type="presParOf" srcId="{5642C590-F521-8147-9337-58EB92A6101A}" destId="{05BBED85-F9DE-9746-9C08-877F23F1EF77}" srcOrd="7" destOrd="0" presId="urn:microsoft.com/office/officeart/2005/8/layout/process5"/>
    <dgm:cxn modelId="{1F1940DB-863A-554D-88E0-D9C621146C1C}" type="presParOf" srcId="{05BBED85-F9DE-9746-9C08-877F23F1EF77}" destId="{0BEDA11E-7EB8-BA44-A461-C082E2AB8220}" srcOrd="0" destOrd="0" presId="urn:microsoft.com/office/officeart/2005/8/layout/process5"/>
    <dgm:cxn modelId="{1251F669-D26A-A543-BD8B-A73D4A7D82A6}" type="presParOf" srcId="{5642C590-F521-8147-9337-58EB92A6101A}" destId="{BC3C83FD-BFDC-064F-ACE2-00E094FEBE9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4048-D518-9347-8701-DE722ED53181}">
      <dsp:nvSpPr>
        <dsp:cNvPr id="0" name=""/>
        <dsp:cNvSpPr/>
      </dsp:nvSpPr>
      <dsp:spPr>
        <a:xfrm>
          <a:off x="1113186" y="2862"/>
          <a:ext cx="1936067" cy="1552550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Krungthep" charset="-34"/>
              <a:ea typeface="Krungthep" charset="-34"/>
              <a:cs typeface="Krungthep" charset="-34"/>
            </a:rPr>
            <a:t>Search </a:t>
          </a:r>
          <a:r>
            <a:rPr lang="en-US" sz="2400" kern="1200" dirty="0" smtClean="0">
              <a:latin typeface="Krungthep" charset="-34"/>
              <a:ea typeface="Krungthep" charset="-34"/>
              <a:cs typeface="Krungthep" charset="-34"/>
            </a:rPr>
            <a:t>object</a:t>
          </a:r>
          <a:endParaRPr lang="en-US" sz="2400" kern="1200" dirty="0" smtClean="0">
            <a:latin typeface="Krungthep" charset="-34"/>
            <a:ea typeface="Krungthep" charset="-34"/>
            <a:cs typeface="Krungthep" charset="-34"/>
          </a:endParaRPr>
        </a:p>
      </dsp:txBody>
      <dsp:txXfrm>
        <a:off x="1158659" y="48335"/>
        <a:ext cx="1845121" cy="1461604"/>
      </dsp:txXfrm>
    </dsp:sp>
    <dsp:sp modelId="{A745B53A-58E6-C243-A01B-6DE25BBACBD2}">
      <dsp:nvSpPr>
        <dsp:cNvPr id="0" name=""/>
        <dsp:cNvSpPr/>
      </dsp:nvSpPr>
      <dsp:spPr>
        <a:xfrm>
          <a:off x="3176129" y="475124"/>
          <a:ext cx="1014872" cy="608025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>
            <a:solidFill>
              <a:srgbClr val="FFC000"/>
            </a:solidFill>
          </a:endParaRPr>
        </a:p>
      </dsp:txBody>
      <dsp:txXfrm>
        <a:off x="3176129" y="596729"/>
        <a:ext cx="832465" cy="364815"/>
      </dsp:txXfrm>
    </dsp:sp>
    <dsp:sp modelId="{CAA5F082-851B-6F4B-974C-F0EB6E4869CA}">
      <dsp:nvSpPr>
        <dsp:cNvPr id="0" name=""/>
        <dsp:cNvSpPr/>
      </dsp:nvSpPr>
      <dsp:spPr>
        <a:xfrm>
          <a:off x="4289766" y="2862"/>
          <a:ext cx="1936067" cy="1552550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Krungthep" charset="-34"/>
              <a:ea typeface="Krungthep" charset="-34"/>
              <a:cs typeface="Krungthep" charset="-34"/>
            </a:rPr>
            <a:t>Approach</a:t>
          </a:r>
          <a:r>
            <a:rPr lang="en-US" sz="2400" kern="1200" baseline="0" dirty="0" smtClean="0">
              <a:latin typeface="Krungthep" charset="-34"/>
              <a:ea typeface="Krungthep" charset="-34"/>
              <a:cs typeface="Krungthep" charset="-34"/>
            </a:rPr>
            <a:t> object</a:t>
          </a:r>
        </a:p>
      </dsp:txBody>
      <dsp:txXfrm>
        <a:off x="4335239" y="48335"/>
        <a:ext cx="1845121" cy="1461604"/>
      </dsp:txXfrm>
    </dsp:sp>
    <dsp:sp modelId="{02095DAC-5916-6746-955F-1E1B220104BF}">
      <dsp:nvSpPr>
        <dsp:cNvPr id="0" name=""/>
        <dsp:cNvSpPr/>
      </dsp:nvSpPr>
      <dsp:spPr>
        <a:xfrm>
          <a:off x="6384714" y="460376"/>
          <a:ext cx="918198" cy="637521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384714" y="587880"/>
        <a:ext cx="726942" cy="382513"/>
      </dsp:txXfrm>
    </dsp:sp>
    <dsp:sp modelId="{2511C5A2-5DA3-8645-93A2-E23A25E2354A}">
      <dsp:nvSpPr>
        <dsp:cNvPr id="0" name=""/>
        <dsp:cNvSpPr/>
      </dsp:nvSpPr>
      <dsp:spPr>
        <a:xfrm>
          <a:off x="7466345" y="2862"/>
          <a:ext cx="1936067" cy="1552550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latin typeface="Krungthep" charset="-34"/>
              <a:ea typeface="Krungthep" charset="-34"/>
              <a:cs typeface="Krungthep" charset="-34"/>
            </a:rPr>
            <a:t>Search label</a:t>
          </a:r>
          <a:endParaRPr lang="en-US" sz="2400" kern="1200" dirty="0">
            <a:latin typeface="Krungthep" charset="-34"/>
            <a:ea typeface="Krungthep" charset="-34"/>
            <a:cs typeface="Krungthep" charset="-34"/>
          </a:endParaRPr>
        </a:p>
      </dsp:txBody>
      <dsp:txXfrm>
        <a:off x="7511818" y="48335"/>
        <a:ext cx="1845121" cy="1461604"/>
      </dsp:txXfrm>
    </dsp:sp>
    <dsp:sp modelId="{E7242C81-8C82-CC44-8F27-62D69EE6B0AF}">
      <dsp:nvSpPr>
        <dsp:cNvPr id="0" name=""/>
        <dsp:cNvSpPr/>
      </dsp:nvSpPr>
      <dsp:spPr>
        <a:xfrm rot="5400000">
          <a:off x="8062470" y="1817542"/>
          <a:ext cx="743817" cy="679038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/>
        </a:p>
      </dsp:txBody>
      <dsp:txXfrm rot="-5400000">
        <a:off x="8230668" y="1785153"/>
        <a:ext cx="407422" cy="540106"/>
      </dsp:txXfrm>
    </dsp:sp>
    <dsp:sp modelId="{116DE61D-E0AD-D043-83D1-63FC3F61B485}">
      <dsp:nvSpPr>
        <dsp:cNvPr id="0" name=""/>
        <dsp:cNvSpPr/>
      </dsp:nvSpPr>
      <dsp:spPr>
        <a:xfrm>
          <a:off x="7466345" y="2795925"/>
          <a:ext cx="1936067" cy="1552550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latin typeface="Krungthep" charset="-34"/>
              <a:ea typeface="Krungthep" charset="-34"/>
              <a:cs typeface="Krungthep" charset="-34"/>
            </a:rPr>
            <a:t>Approach label</a:t>
          </a:r>
          <a:endParaRPr lang="en-US" sz="2400" kern="1200" dirty="0">
            <a:latin typeface="Krungthep" charset="-34"/>
            <a:ea typeface="Krungthep" charset="-34"/>
            <a:cs typeface="Krungthep" charset="-34"/>
          </a:endParaRPr>
        </a:p>
      </dsp:txBody>
      <dsp:txXfrm>
        <a:off x="7511818" y="2841398"/>
        <a:ext cx="1845121" cy="1461604"/>
      </dsp:txXfrm>
    </dsp:sp>
    <dsp:sp modelId="{05BBED85-F9DE-9746-9C08-877F23F1EF77}">
      <dsp:nvSpPr>
        <dsp:cNvPr id="0" name=""/>
        <dsp:cNvSpPr/>
      </dsp:nvSpPr>
      <dsp:spPr>
        <a:xfrm rot="10800000">
          <a:off x="6279890" y="3232904"/>
          <a:ext cx="1008270" cy="678592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 rot="10800000">
        <a:off x="6483468" y="3368622"/>
        <a:ext cx="804692" cy="407156"/>
      </dsp:txXfrm>
    </dsp:sp>
    <dsp:sp modelId="{BC3C83FD-BFDC-064F-ACE2-00E094FEBE91}">
      <dsp:nvSpPr>
        <dsp:cNvPr id="0" name=""/>
        <dsp:cNvSpPr/>
      </dsp:nvSpPr>
      <dsp:spPr>
        <a:xfrm>
          <a:off x="4224422" y="2795925"/>
          <a:ext cx="1936067" cy="1552550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>
              <a:latin typeface="Krungthep" charset="-34"/>
              <a:ea typeface="Krungthep" charset="-34"/>
              <a:cs typeface="Krungthep" charset="-34"/>
            </a:rPr>
            <a:t>Move Backward</a:t>
          </a:r>
          <a:endParaRPr lang="en-US" sz="2400" kern="1200" dirty="0">
            <a:latin typeface="Krungthep" charset="-34"/>
            <a:ea typeface="Krungthep" charset="-34"/>
            <a:cs typeface="Krungthep" charset="-34"/>
          </a:endParaRPr>
        </a:p>
      </dsp:txBody>
      <dsp:txXfrm>
        <a:off x="4269895" y="2841398"/>
        <a:ext cx="1845121" cy="1461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890B-60F4-B641-8B48-A726E8ADE387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BFCA-144D-1B4E-8571-882E42E3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task is to sort the object. Here we want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DBFCA-144D-1B4E-8571-882E42E34F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DBFCA-144D-1B4E-8571-882E42E34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FCE78-03B0-C042-B54C-E559C62025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9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4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7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0D3A1-F4E0-C24F-B1D0-CEFBD03A309E}" type="datetimeFigureOut">
              <a:rPr lang="en-US" smtClean="0"/>
              <a:t>12/6/16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9CDB-F6AA-3B45-A259-642B769B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Arranger</a:t>
            </a:r>
            <a:endParaRPr lang="en-US" dirty="0">
              <a:latin typeface="Krungthep" charset="-34"/>
              <a:ea typeface="Krungthep" charset="-34"/>
              <a:cs typeface="Krungthep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2755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Hogan, George, </a:t>
            </a:r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Victor</a:t>
            </a:r>
          </a:p>
          <a:p>
            <a:r>
              <a:rPr lang="en-US" dirty="0" err="1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TeamLHS</a:t>
            </a:r>
            <a:endParaRPr lang="en-US" dirty="0" smtClean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CSE291 Fall 2016 </a:t>
            </a:r>
            <a:endParaRPr lang="en-US" dirty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Task</a:t>
            </a:r>
            <a:endParaRPr lang="en-US" dirty="0">
              <a:latin typeface="Krungthep" charset="-34"/>
              <a:ea typeface="Krungthep" charset="-34"/>
              <a:cs typeface="Krungthep" charset="-34"/>
            </a:endParaRPr>
          </a:p>
        </p:txBody>
      </p:sp>
      <p:sp>
        <p:nvSpPr>
          <p:cNvPr id="4" name="Pie 3"/>
          <p:cNvSpPr/>
          <p:nvPr/>
        </p:nvSpPr>
        <p:spPr>
          <a:xfrm rot="4591691">
            <a:off x="5992034" y="3051958"/>
            <a:ext cx="795647" cy="795647"/>
          </a:xfrm>
          <a:prstGeom prst="pie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75305" y="2772885"/>
            <a:ext cx="760021" cy="1579418"/>
          </a:xfrm>
          <a:prstGeom prst="roundRect">
            <a:avLst/>
          </a:prstGeom>
          <a:solidFill>
            <a:srgbClr val="D159D5"/>
          </a:solidFill>
          <a:ln>
            <a:solidFill>
              <a:srgbClr val="D159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5400000">
            <a:off x="5962907" y="-3894"/>
            <a:ext cx="760021" cy="157941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81549" y="2742405"/>
            <a:ext cx="760021" cy="1579418"/>
          </a:xfrm>
          <a:prstGeom prst="roundRect">
            <a:avLst/>
          </a:prstGeom>
          <a:solidFill>
            <a:srgbClr val="92D050"/>
          </a:solidFill>
          <a:ln w="349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5400000">
            <a:off x="6048632" y="5246981"/>
            <a:ext cx="760021" cy="1579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36071" y="2345374"/>
            <a:ext cx="427511" cy="4275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7.40741E-7 L 0.09114 -0.09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93 L -0.00039 -0.00023 C -0.01797 -0.02778 -0.0013 -0.0044 -0.01198 -0.01574 C -0.01328 -0.01736 -0.01406 -0.01968 -0.01562 -0.02084 C -0.01797 -0.02269 -0.02318 -0.02408 -0.02318 -0.02384 C -0.0375 -0.03681 -0.02786 -0.03079 -0.05469 -0.03079 L -0.05469 -0.03056 " pathEditMode="relative" rAng="0" ptsTypes="AAAAAAA">
                                      <p:cBhvr>
                                        <p:cTn id="16" dur="2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06 -0.09375 L 0.02226 -0.2104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6" y="-58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91 -0.02709 L -0.1125 -0.1592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Technical approach</a:t>
            </a:r>
            <a:endParaRPr lang="en-US" dirty="0">
              <a:latin typeface="Krungthep" charset="-34"/>
              <a:ea typeface="Krungthep" charset="-34"/>
              <a:cs typeface="Krungthep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endParaRPr lang="en-US" dirty="0" smtClean="0">
              <a:latin typeface="Krungthep" charset="-34"/>
              <a:ea typeface="Krungthep" charset="-34"/>
              <a:cs typeface="Krungthep" charset="-34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Color detection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Spot object and </a:t>
            </a:r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label</a:t>
            </a:r>
          </a:p>
          <a:p>
            <a:pPr lvl="1"/>
            <a:endParaRPr lang="en-US" dirty="0" smtClean="0">
              <a:latin typeface="Krungthep" charset="-34"/>
              <a:ea typeface="Krungthep" charset="-34"/>
              <a:cs typeface="Krungthep" charset="-34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Angle correction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Turn to center the target in the middle of images</a:t>
            </a:r>
          </a:p>
          <a:p>
            <a:pPr lvl="1"/>
            <a:endParaRPr lang="en-US" dirty="0" smtClean="0">
              <a:latin typeface="Krungthep" charset="-34"/>
              <a:ea typeface="Krungthep" charset="-34"/>
              <a:cs typeface="Krungthep" charset="-34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Light bumper sensing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Know when target is hit</a:t>
            </a:r>
          </a:p>
          <a:p>
            <a:pPr marL="457200" lvl="1" indent="0">
              <a:buNone/>
            </a:pPr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dirty="0" smtClean="0">
                <a:latin typeface="Krungthep" charset="-34"/>
                <a:ea typeface="Krungthep" charset="-34"/>
                <a:cs typeface="Krungthep" charset="-34"/>
              </a:rPr>
            </a:br>
            <a:endParaRPr lang="en-US" dirty="0" smtClean="0">
              <a:latin typeface="Krungthep" charset="-34"/>
              <a:ea typeface="Krungthep" charset="-34"/>
              <a:cs typeface="Krungthep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03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Process</a:t>
            </a:r>
            <a:endParaRPr lang="en-US" dirty="0">
              <a:latin typeface="Krungthep" charset="-34"/>
              <a:ea typeface="Krungthep" charset="-34"/>
              <a:cs typeface="Krungthep" charset="-34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368543"/>
              </p:ext>
            </p:extLst>
          </p:nvPr>
        </p:nvGraphicFramePr>
        <p:xfrm>
          <a:off x="779206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Bent Arrow 6"/>
          <p:cNvSpPr/>
          <p:nvPr/>
        </p:nvSpPr>
        <p:spPr>
          <a:xfrm rot="16200000">
            <a:off x="3144829" y="4142238"/>
            <a:ext cx="1205831" cy="1206062"/>
          </a:xfrm>
          <a:prstGeom prst="bentArrow">
            <a:avLst>
              <a:gd name="adj1" fmla="val 32535"/>
              <a:gd name="adj2" fmla="val 34419"/>
              <a:gd name="adj3" fmla="val 25000"/>
              <a:gd name="adj4" fmla="val 5379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8046" y="3354964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Object appears</a:t>
            </a:r>
          </a:p>
          <a:p>
            <a:r>
              <a:rPr lang="en-US" sz="2000" b="1" dirty="0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 in the middle</a:t>
            </a:r>
            <a:endParaRPr lang="en-US" sz="2000" b="1" dirty="0">
              <a:solidFill>
                <a:srgbClr val="FFC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42758" y="3376732"/>
            <a:ext cx="2335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Bumper </a:t>
            </a:r>
            <a:r>
              <a:rPr lang="en-US" sz="2000" b="1" dirty="0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triggered</a:t>
            </a:r>
          </a:p>
          <a:p>
            <a:r>
              <a:rPr lang="en-US" sz="2000" b="1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b="1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arget</a:t>
            </a:r>
            <a:r>
              <a:rPr lang="en-US" sz="2000" b="1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 caught</a:t>
            </a:r>
            <a:endParaRPr lang="en-US" sz="2000" b="1" dirty="0" smtClean="0">
              <a:solidFill>
                <a:srgbClr val="FFC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12100" y="361077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Label appears </a:t>
            </a:r>
          </a:p>
          <a:p>
            <a:r>
              <a:rPr lang="en-US" sz="2000" b="1" dirty="0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in the middle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5781" y="6147152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Label disappears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990" y="5453625"/>
            <a:ext cx="229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Label re-appears </a:t>
            </a:r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Krungthep" charset="-34"/>
                <a:ea typeface="Krungthep" charset="-34"/>
                <a:cs typeface="Krungthep" charset="-34"/>
              </a:rPr>
              <a:t>C</a:t>
            </a:r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onclusion</a:t>
            </a:r>
            <a:endParaRPr lang="en-US" dirty="0">
              <a:latin typeface="Krungthep" charset="-34"/>
              <a:ea typeface="Krungthep" charset="-34"/>
              <a:cs typeface="Krungthep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Problems encountered and what we can </a:t>
            </a:r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improve</a:t>
            </a:r>
            <a:endParaRPr lang="en-US" dirty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34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3451"/>
            <a:ext cx="10515600" cy="26830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Krungthep" charset="-34"/>
                <a:ea typeface="Krungthep" charset="-34"/>
                <a:cs typeface="Krungthep" charset="-34"/>
              </a:rPr>
              <a:t>Problem</a:t>
            </a:r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 </a:t>
            </a:r>
            <a:r>
              <a:rPr lang="en-US" dirty="0">
                <a:latin typeface="Krungthep" charset="-34"/>
                <a:ea typeface="Krungthep" charset="-34"/>
                <a:cs typeface="Krungthep" charset="-34"/>
              </a:rPr>
              <a:t>1 </a:t>
            </a:r>
            <a: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</a:br>
            <a:r>
              <a:rPr lang="en-US" sz="2800" dirty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sz="2800" dirty="0">
                <a:latin typeface="Krungthep" charset="-34"/>
                <a:ea typeface="Krungthep" charset="-34"/>
                <a:cs typeface="Krungthep" charset="-34"/>
              </a:rPr>
            </a:br>
            <a: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  <a:t>Robots </a:t>
            </a:r>
            <a:r>
              <a:rPr lang="en-US" sz="2800" dirty="0">
                <a:latin typeface="Krungthep" charset="-34"/>
                <a:ea typeface="Krungthep" charset="-34"/>
                <a:cs typeface="Krungthep" charset="-34"/>
              </a:rPr>
              <a:t>c</a:t>
            </a:r>
            <a: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  <a:t>an’t</a:t>
            </a:r>
            <a: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  <a:t> go straight by telling it go straight due to bad odometer.</a:t>
            </a:r>
            <a:r>
              <a:rPr lang="en-US" sz="2800" dirty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sz="2800" dirty="0">
                <a:latin typeface="Krungthep" charset="-34"/>
                <a:ea typeface="Krungthep" charset="-34"/>
                <a:cs typeface="Krungthep" charset="-34"/>
              </a:rPr>
            </a:br>
            <a:endParaRPr lang="en-US" sz="2800" dirty="0">
              <a:latin typeface="Krungthep" charset="-34"/>
              <a:ea typeface="Krungthep" charset="-34"/>
              <a:cs typeface="Krungthep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344779"/>
            <a:ext cx="964130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Solution</a:t>
            </a:r>
            <a:endParaRPr lang="en-US" sz="4000" dirty="0" smtClean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  <a:p>
            <a:endParaRPr lang="en-US" sz="2800" dirty="0" smtClean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  <a:p>
            <a:r>
              <a:rPr lang="en-US" sz="28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Correct direction along the way with camera vision.</a:t>
            </a:r>
            <a:endParaRPr lang="en-US" sz="2800" dirty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13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7947"/>
            <a:ext cx="10515600" cy="27269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Krungthep" charset="-34"/>
                <a:ea typeface="Krungthep" charset="-34"/>
                <a:cs typeface="Krungthep" charset="-34"/>
              </a:rPr>
              <a:t>Problem 2</a:t>
            </a:r>
            <a: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</a:br>
            <a:r>
              <a:rPr lang="en-US" sz="2800" dirty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sz="2800" dirty="0">
                <a:latin typeface="Krungthep" charset="-34"/>
                <a:ea typeface="Krungthep" charset="-34"/>
                <a:cs typeface="Krungthep" charset="-34"/>
              </a:rPr>
            </a:br>
            <a: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  <a:t>There may be frames color detection fails.</a:t>
            </a:r>
            <a:r>
              <a:rPr lang="en-US" dirty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dirty="0">
                <a:latin typeface="Krungthep" charset="-34"/>
                <a:ea typeface="Krungthep" charset="-34"/>
                <a:cs typeface="Krungthep" charset="-34"/>
              </a:rPr>
            </a:br>
            <a:endParaRPr lang="en-US" dirty="0">
              <a:latin typeface="Krungthep" charset="-34"/>
              <a:ea typeface="Krungthep" charset="-34"/>
              <a:cs typeface="Krungthep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320717"/>
            <a:ext cx="102067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Solution</a:t>
            </a:r>
            <a:endParaRPr lang="en-US" sz="4000" dirty="0" smtClean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  <a:p>
            <a:endParaRPr lang="en-US" sz="2800" dirty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  <a:p>
            <a:r>
              <a:rPr lang="en-US" sz="2800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A</a:t>
            </a:r>
            <a:r>
              <a:rPr lang="en-US" sz="28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dd </a:t>
            </a:r>
            <a:r>
              <a:rPr lang="en-US" sz="2800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a counter</a:t>
            </a:r>
            <a:r>
              <a:rPr lang="en-US" sz="28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, if </a:t>
            </a:r>
            <a:r>
              <a:rPr lang="en-US" sz="2800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the </a:t>
            </a:r>
            <a:r>
              <a:rPr lang="en-US" sz="28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failure</a:t>
            </a:r>
            <a:r>
              <a:rPr lang="en-US" sz="28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appears for </a:t>
            </a:r>
            <a:r>
              <a:rPr lang="en-US" sz="28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too many</a:t>
            </a:r>
            <a:r>
              <a:rPr lang="en-US" sz="28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frames, then </a:t>
            </a:r>
            <a:r>
              <a:rPr lang="en-US" sz="28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we are sure target is gone.</a:t>
            </a:r>
            <a:endParaRPr lang="en-US" sz="2800" dirty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  <a:p>
            <a:endParaRPr lang="en-US" sz="2800" dirty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55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116"/>
            <a:ext cx="10515600" cy="179270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Krungthep" charset="-34"/>
                <a:ea typeface="Krungthep" charset="-34"/>
                <a:cs typeface="Krungthep" charset="-34"/>
              </a:rPr>
              <a:t>Problem 3</a:t>
            </a:r>
            <a:r>
              <a:rPr lang="en-US" sz="4000" dirty="0" smtClean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sz="4000" dirty="0" smtClean="0">
                <a:latin typeface="Krungthep" charset="-34"/>
                <a:ea typeface="Krungthep" charset="-34"/>
                <a:cs typeface="Krungthep" charset="-34"/>
              </a:rPr>
            </a:br>
            <a: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sz="2800" dirty="0" smtClean="0">
                <a:latin typeface="Krungthep" charset="-34"/>
                <a:ea typeface="Krungthep" charset="-34"/>
                <a:cs typeface="Krungthep" charset="-34"/>
              </a:rPr>
            </a:br>
            <a:r>
              <a:rPr lang="en-US" sz="3100" dirty="0" smtClean="0">
                <a:latin typeface="Krungthep" charset="-34"/>
                <a:ea typeface="Krungthep" charset="-34"/>
                <a:cs typeface="Krungthep" charset="-34"/>
              </a:rPr>
              <a:t>Robot </a:t>
            </a:r>
            <a:r>
              <a:rPr lang="en-US" sz="3100" dirty="0">
                <a:latin typeface="Krungthep" charset="-34"/>
                <a:ea typeface="Krungthep" charset="-34"/>
                <a:cs typeface="Krungthep" charset="-34"/>
              </a:rPr>
              <a:t>cannot recognize objects that have been </a:t>
            </a:r>
            <a:r>
              <a:rPr lang="en-US" sz="3100" dirty="0" smtClean="0">
                <a:latin typeface="Krungthep" charset="-34"/>
                <a:ea typeface="Krungthep" charset="-34"/>
                <a:cs typeface="Krungthep" charset="-34"/>
              </a:rPr>
              <a:t>processed.</a:t>
            </a:r>
            <a:r>
              <a:rPr lang="en-US" sz="3600" dirty="0">
                <a:latin typeface="Krungthep" charset="-34"/>
                <a:ea typeface="Krungthep" charset="-34"/>
                <a:cs typeface="Krungthep" charset="-34"/>
              </a:rPr>
              <a:t/>
            </a:r>
            <a:br>
              <a:rPr lang="en-US" sz="3600" dirty="0">
                <a:latin typeface="Krungthep" charset="-34"/>
                <a:ea typeface="Krungthep" charset="-34"/>
                <a:cs typeface="Krungthep" charset="-34"/>
              </a:rPr>
            </a:br>
            <a:endParaRPr lang="en-US" sz="4000" dirty="0">
              <a:latin typeface="Krungthep" charset="-34"/>
              <a:ea typeface="Krungthep" charset="-34"/>
              <a:cs typeface="Krungthep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284621"/>
            <a:ext cx="100503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W</a:t>
            </a:r>
            <a:r>
              <a:rPr lang="en-US" sz="40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orkaround</a:t>
            </a:r>
            <a:endParaRPr lang="en-US" sz="4000" dirty="0" smtClean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  <a:p>
            <a:endParaRPr lang="en-US" sz="2800" dirty="0" smtClean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  <a:p>
            <a:r>
              <a:rPr lang="en-US" sz="2800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A</a:t>
            </a:r>
            <a:r>
              <a:rPr lang="en-US" sz="2800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ssume only </a:t>
            </a:r>
            <a:r>
              <a:rPr lang="en-US" sz="2800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one object for each color. </a:t>
            </a:r>
          </a:p>
          <a:p>
            <a:endParaRPr lang="en-US" sz="2800" dirty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875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Krungthep" charset="-34"/>
                <a:ea typeface="Krungthep" charset="-34"/>
                <a:cs typeface="Krungthep" charset="-34"/>
              </a:rPr>
              <a:t>Improvement</a:t>
            </a:r>
            <a:endParaRPr lang="en-US" sz="4000" dirty="0">
              <a:latin typeface="Krungthep" charset="-34"/>
              <a:ea typeface="Krungthep" charset="-34"/>
              <a:cs typeface="Krungthep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986672"/>
            <a:ext cx="10675374" cy="55662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Sort </a:t>
            </a:r>
            <a:r>
              <a:rPr lang="en-US" dirty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objects according to </a:t>
            </a:r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other features, e.g. shapes</a:t>
            </a:r>
            <a:endParaRPr lang="en-US" dirty="0">
              <a:solidFill>
                <a:srgbClr val="FFC000"/>
              </a:solidFill>
              <a:latin typeface="Krungthep" charset="-34"/>
              <a:ea typeface="Krungthep" charset="-34"/>
              <a:cs typeface="Krungthep" charset="-34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55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Avoid </a:t>
            </a:r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obstacles </a:t>
            </a:r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in the way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3995319"/>
            <a:ext cx="10515600" cy="55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C000"/>
                </a:solidFill>
                <a:latin typeface="Krungthep" charset="-34"/>
                <a:ea typeface="Krungthep" charset="-34"/>
                <a:cs typeface="Krungthep" charset="-34"/>
              </a:rPr>
              <a:t>Recognize objects that have been processed</a:t>
            </a:r>
          </a:p>
        </p:txBody>
      </p:sp>
    </p:spTree>
    <p:extLst>
      <p:ext uri="{BB962C8B-B14F-4D97-AF65-F5344CB8AC3E}">
        <p14:creationId xmlns:p14="http://schemas.microsoft.com/office/powerpoint/2010/main" val="1365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163</Words>
  <Application>Microsoft Macintosh PowerPoint</Application>
  <PresentationFormat>Widescreen</PresentationFormat>
  <Paragraphs>53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Helvetica</vt:lpstr>
      <vt:lpstr>Krungthep</vt:lpstr>
      <vt:lpstr>Arial</vt:lpstr>
      <vt:lpstr>Office Theme</vt:lpstr>
      <vt:lpstr>Arranger</vt:lpstr>
      <vt:lpstr>Task</vt:lpstr>
      <vt:lpstr>Technical approach</vt:lpstr>
      <vt:lpstr>Process</vt:lpstr>
      <vt:lpstr>Conclusion</vt:lpstr>
      <vt:lpstr>Problem 1   Robots can’t go straight by telling it go straight due to bad odometer. </vt:lpstr>
      <vt:lpstr>Problem 2  There may be frames color detection fails. </vt:lpstr>
      <vt:lpstr>Problem 3  Robot cannot recognize objects that have been processed. </vt:lpstr>
      <vt:lpstr>Improvement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Arranger</dc:title>
  <dc:creator>Microsoft Office User</dc:creator>
  <cp:lastModifiedBy>Microsoft Office User</cp:lastModifiedBy>
  <cp:revision>26</cp:revision>
  <dcterms:created xsi:type="dcterms:W3CDTF">2016-12-06T04:10:37Z</dcterms:created>
  <dcterms:modified xsi:type="dcterms:W3CDTF">2016-12-07T02:50:42Z</dcterms:modified>
</cp:coreProperties>
</file>