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D7447-7332-4660-BAF1-E969674E7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41D6BF-DD45-4BFB-A282-D86AAAEE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429D4-C1F1-417C-99F2-81F01C05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7D7BE-F588-4A3F-BDAD-7F130AAB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F8585A-71E5-4E4B-9829-52780A39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3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2EC69-750A-4CCF-82D7-266DBCBF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079C7-196F-4E33-B5EE-2253BF0C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A62BD5-93D3-433C-8A13-84E5F241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3BE5F7-5AD7-400B-96DD-7051C1A7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B02E9A-74B0-4A91-AF10-1F73C7E2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204C94-C7FA-4D50-B83D-C1E246E5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5FE643-C332-4388-9723-3029F353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64CDF-2E00-44D9-9E5E-E65607BA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91632E-CE0F-40F1-A9A7-DBDD3717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C2CD77-EB8E-407D-8310-A67FB60D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9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4DCF-1C94-43C5-A569-E92F3EC6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CC696-FBCB-4ACB-AF1D-4214676E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4ABA1B-8FCD-4EF1-B2A0-9A013FD2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5D997-1894-4668-A54E-3BCF9D34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10989-68CE-4F42-9EAA-3A8E3134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73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DF15D-3EC6-48AE-B590-D63E4012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ECFF8E-E1EF-413E-B28E-B95C8C6E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7E3B5-C0DF-4EB8-8914-9C72B9C3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1F032-7C42-46FE-8FE0-1C463F33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D731A-BEB2-4CAF-89CB-A0A5BD72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5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144B4-7901-49C6-B972-A823801F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FE401D-3F3C-4BD1-842C-66AC1A8AD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237C30-9C3F-4819-9260-12E5E3101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95304B-B0A8-4D3B-AE41-11A1822F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9BFE7F-9DFF-45E2-AF05-982DD2EF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2D807D-674E-41A7-928E-3C0BBE3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2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E5045-B4D9-4F2B-A191-5DC9904D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6A752A-712B-40C5-B569-361B4048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B57258-28D6-4F02-BF09-876A095A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8A4D24-6B22-4BE6-AB05-347327C68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71ECAD-0E2C-4EF1-8EBD-45483EB30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183851-FF2C-4A2C-AE80-C5BAB9DD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C182C0-45B4-4A52-BB89-C780C14B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64F381-0F4B-4601-99C6-B0F3972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05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D13F-7F97-405B-95F4-AC599993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EFD599-F57C-4F04-A864-2F162A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AA10C3-6F6D-427A-B547-377F14F9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007E67-F0D7-4C9A-9272-AC3B003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80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CE6D49-A436-444D-9BC0-138C8B34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3D829B-4AC9-41D5-93E3-8AADA5E1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30D412-7467-4F35-BA91-FD2BCA1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08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F6BD2-0873-4C13-A27E-0DB6D829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62741-696E-4259-92C2-2E9AE1220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CAFE7C-D8DA-46CC-86ED-A59C789AB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5F2A4-4539-4D09-9F51-336A4EF2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314891-65DC-4F75-A23E-7CDC3F25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7483C-087A-4754-8D3F-E2E51E4F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55131-CB77-4FFB-9BDA-9D05DC14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146EB8-4D2F-4919-A938-B46528D30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224049-2F35-4628-A11A-B1E4A8E7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1DEAED-B193-489B-8301-C35D5A39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2AA5C7-A848-41C8-B944-1C7B85CF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FD45F6-EBCD-46F7-821B-6F67EA86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8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5F9959-B827-4303-9875-A1310C8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6ADE7-AFF1-4B99-8437-1070E740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87B09-6B32-4F7F-AF0E-FCA1D39C7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0E08-4F80-43D4-A95D-D33C8B626DB2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39E91-6C0B-4C82-8CB7-B3B4AC0C5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A9DEC-7913-4BEC-8CB4-68BBF898B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DF13-9330-466E-A519-F014EA913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2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668FC-DE34-4FB9-8061-C4EA314F7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自作</a:t>
            </a:r>
            <a:r>
              <a:rPr kumimoji="1" lang="en-US" altLang="ja-JP" dirty="0"/>
              <a:t>App</a:t>
            </a:r>
            <a:r>
              <a:rPr kumimoji="1" lang="ja-JP" altLang="en-US" dirty="0"/>
              <a:t>追加</a:t>
            </a:r>
            <a:br>
              <a:rPr kumimoji="1" lang="en-US" altLang="ja-JP" dirty="0"/>
            </a:br>
            <a:r>
              <a:rPr kumimoji="1" lang="ja-JP" altLang="en-US" dirty="0"/>
              <a:t>外部からの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279212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E4813CE-C2F8-4DFB-9FED-80D5B936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256997"/>
            <a:ext cx="5477639" cy="434400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6D693D-0B4F-4C48-8BB8-8ACC09C404E6}"/>
              </a:ext>
            </a:extLst>
          </p:cNvPr>
          <p:cNvSpPr/>
          <p:nvPr/>
        </p:nvSpPr>
        <p:spPr>
          <a:xfrm>
            <a:off x="3433906" y="4855128"/>
            <a:ext cx="2662094" cy="497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8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C39344-E182-4295-8A5B-3A7DD6D4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23363"/>
            <a:ext cx="9573961" cy="661127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DFBF50-02C2-4C3F-A1A3-D4E112E6A7B8}"/>
              </a:ext>
            </a:extLst>
          </p:cNvPr>
          <p:cNvSpPr/>
          <p:nvPr/>
        </p:nvSpPr>
        <p:spPr>
          <a:xfrm>
            <a:off x="6095999" y="5056463"/>
            <a:ext cx="970315" cy="387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826150-4CCE-4B3F-BCEF-A39785A3DF69}"/>
              </a:ext>
            </a:extLst>
          </p:cNvPr>
          <p:cNvSpPr/>
          <p:nvPr/>
        </p:nvSpPr>
        <p:spPr>
          <a:xfrm>
            <a:off x="4109207" y="4403520"/>
            <a:ext cx="3877112" cy="387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23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F9D0319-C139-4FA0-BF14-47151431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728285"/>
            <a:ext cx="5515745" cy="540142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2BA32C-793E-42D6-9176-E40BB59E6514}"/>
              </a:ext>
            </a:extLst>
          </p:cNvPr>
          <p:cNvSpPr/>
          <p:nvPr/>
        </p:nvSpPr>
        <p:spPr>
          <a:xfrm>
            <a:off x="3052194" y="4017627"/>
            <a:ext cx="4078448" cy="998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8D74356-2EAC-44DC-B79A-05B5BD0A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97" y="0"/>
            <a:ext cx="9006605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3D7D3-7BD0-4BC8-95B0-4B6CC790502B}"/>
              </a:ext>
            </a:extLst>
          </p:cNvPr>
          <p:cNvSpPr/>
          <p:nvPr/>
        </p:nvSpPr>
        <p:spPr>
          <a:xfrm>
            <a:off x="1760477" y="5101310"/>
            <a:ext cx="1666069" cy="40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69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4265C11-103A-454D-8A43-486BA052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432969"/>
            <a:ext cx="9726382" cy="599206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28AE813-6F7E-42C7-8525-F4E718EFB04A}"/>
              </a:ext>
            </a:extLst>
          </p:cNvPr>
          <p:cNvSpPr/>
          <p:nvPr/>
        </p:nvSpPr>
        <p:spPr>
          <a:xfrm>
            <a:off x="10444294" y="432969"/>
            <a:ext cx="599455" cy="40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50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BBC2FCD-C8B0-475C-AA24-8A025674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1290339"/>
            <a:ext cx="9526329" cy="427732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31AA72-4A6B-43B5-891C-FD187DC5814C}"/>
              </a:ext>
            </a:extLst>
          </p:cNvPr>
          <p:cNvSpPr/>
          <p:nvPr/>
        </p:nvSpPr>
        <p:spPr>
          <a:xfrm>
            <a:off x="8597505" y="1290339"/>
            <a:ext cx="680720" cy="40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08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F6B1867-87C5-4B39-8450-781928E4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285576"/>
            <a:ext cx="9774014" cy="428684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F2E0BD-32F4-41B6-B18C-86D49A7FA3F2}"/>
              </a:ext>
            </a:extLst>
          </p:cNvPr>
          <p:cNvSpPr/>
          <p:nvPr/>
        </p:nvSpPr>
        <p:spPr>
          <a:xfrm>
            <a:off x="9964911" y="1357451"/>
            <a:ext cx="865276" cy="40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08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D4C38B-A66C-46AA-882A-0521F9AA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323416"/>
            <a:ext cx="9669224" cy="62111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014003-660D-4779-A90B-70A4DE78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88" y="475816"/>
            <a:ext cx="9669224" cy="621116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F87526-CEE5-4C9A-AC1A-1BA27D5D276E}"/>
              </a:ext>
            </a:extLst>
          </p:cNvPr>
          <p:cNvSpPr/>
          <p:nvPr/>
        </p:nvSpPr>
        <p:spPr>
          <a:xfrm>
            <a:off x="7557269" y="1609120"/>
            <a:ext cx="1511229" cy="40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54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AFF3F15-0FE5-4F11-BE31-57845F29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290339"/>
            <a:ext cx="5306165" cy="427732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EB0467-1D79-4BC5-8291-E91F2E9FF459}"/>
              </a:ext>
            </a:extLst>
          </p:cNvPr>
          <p:cNvSpPr/>
          <p:nvPr/>
        </p:nvSpPr>
        <p:spPr>
          <a:xfrm>
            <a:off x="7590825" y="5159100"/>
            <a:ext cx="1158257" cy="40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0EBEE0-5D77-482A-8843-1E6EFA19076B}"/>
              </a:ext>
            </a:extLst>
          </p:cNvPr>
          <p:cNvSpPr txBox="1"/>
          <p:nvPr/>
        </p:nvSpPr>
        <p:spPr>
          <a:xfrm>
            <a:off x="6157519" y="318782"/>
            <a:ext cx="43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App Name</a:t>
            </a:r>
            <a:r>
              <a:rPr kumimoji="1" lang="ja-JP" altLang="en-US" dirty="0">
                <a:solidFill>
                  <a:srgbClr val="FF0000"/>
                </a:solidFill>
              </a:rPr>
              <a:t>：任意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Development Slack Workspace</a:t>
            </a:r>
            <a:r>
              <a:rPr kumimoji="1" lang="ja-JP" altLang="en-US" dirty="0">
                <a:solidFill>
                  <a:srgbClr val="FF0000"/>
                </a:solidFill>
              </a:rPr>
              <a:t> ：選択</a:t>
            </a:r>
          </a:p>
        </p:txBody>
      </p:sp>
    </p:spTree>
    <p:extLst>
      <p:ext uri="{BB962C8B-B14F-4D97-AF65-F5344CB8AC3E}">
        <p14:creationId xmlns:p14="http://schemas.microsoft.com/office/powerpoint/2010/main" val="31370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FE07503-D197-42E4-9D83-582362AC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12" y="0"/>
            <a:ext cx="8075776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5316F5-096C-40EA-8033-C52E7F874721}"/>
              </a:ext>
            </a:extLst>
          </p:cNvPr>
          <p:cNvSpPr/>
          <p:nvPr/>
        </p:nvSpPr>
        <p:spPr>
          <a:xfrm>
            <a:off x="2058112" y="3370277"/>
            <a:ext cx="1561563" cy="276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38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ECB323-4E9E-4143-BD8E-D9FAC792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642548"/>
            <a:ext cx="9783540" cy="557290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0F2AD8-5504-4C34-9572-3E121CB0FD84}"/>
              </a:ext>
            </a:extLst>
          </p:cNvPr>
          <p:cNvSpPr/>
          <p:nvPr/>
        </p:nvSpPr>
        <p:spPr>
          <a:xfrm>
            <a:off x="7712291" y="2514600"/>
            <a:ext cx="970315" cy="346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77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ワイド画面</PresentationFormat>
  <Paragraphs>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自作App追加 外部からのSlack通知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自作App追加 外部からのSlack通知</dc:title>
  <dc:creator>小川 浩由</dc:creator>
  <cp:lastModifiedBy>小川 浩由</cp:lastModifiedBy>
  <cp:revision>2</cp:revision>
  <dcterms:created xsi:type="dcterms:W3CDTF">2020-10-31T03:26:35Z</dcterms:created>
  <dcterms:modified xsi:type="dcterms:W3CDTF">2020-10-31T03:36:52Z</dcterms:modified>
</cp:coreProperties>
</file>