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2017/6/8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467544" y="332656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klass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922937" y="634331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decls</a:t>
            </a:r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259632" y="928617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fields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779643" y="1216649"/>
            <a:ext cx="1008112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info</a:t>
            </a:r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787497" y="1539644"/>
            <a:ext cx="1008112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info</a:t>
            </a:r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220072" y="353551"/>
            <a:ext cx="321754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x:Number=3;</a:t>
            </a:r>
          </a:p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a=[1,3,4,"hoge"];</a:t>
            </a:r>
          </a:p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for(var i,e of a) {</a:t>
            </a:r>
          </a:p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    print(i,e);</a:t>
            </a:r>
          </a:p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altLang="ja-JP" smtClean="0">
                <a:latin typeface="Courier New" panose="02070309020205020404" pitchFamily="49" charset="0"/>
                <a:cs typeface="Courier New" panose="02070309020205020404" pitchFamily="49" charset="0"/>
              </a:rPr>
              <a:t>test(3);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mtClean="0">
                <a:latin typeface="Courier New" panose="02070309020205020404" pitchFamily="49" charset="0"/>
                <a:cs typeface="Courier New" panose="02070309020205020404" pitchFamily="49" charset="0"/>
              </a:rPr>
              <a:t>test(4);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ja-JP" smtClean="0">
                <a:latin typeface="Courier New" panose="02070309020205020404" pitchFamily="49" charset="0"/>
                <a:cs typeface="Courier New" panose="02070309020205020404" pitchFamily="49" charset="0"/>
              </a:rPr>
              <a:t>test(p):</a:t>
            </a:r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Number {</a:t>
            </a:r>
          </a:p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    var y:Number=x;</a:t>
            </a:r>
          </a:p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    plint(y);</a:t>
            </a:r>
          </a:p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    x++;</a:t>
            </a:r>
          </a:p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    \plint(v) {</a:t>
            </a:r>
          </a:p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        var px=0;</a:t>
            </a:r>
          </a:p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        print("PR"+v);</a:t>
            </a:r>
          </a:p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ja-JP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796136" y="353551"/>
            <a:ext cx="1224136" cy="280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4427984" y="476672"/>
            <a:ext cx="1368152" cy="172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3779912" y="353551"/>
            <a:ext cx="648072" cy="424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788024" y="188640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>
                <a:solidFill>
                  <a:srgbClr val="FF0000"/>
                </a:solidFill>
              </a:rPr>
              <a:t>anon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9" name="直線矢印コネクタ 18"/>
          <p:cNvCxnSpPr>
            <a:stCxn id="16" idx="3"/>
            <a:endCxn id="10" idx="3"/>
          </p:cNvCxnSpPr>
          <p:nvPr/>
        </p:nvCxnSpPr>
        <p:spPr>
          <a:xfrm flipH="1">
            <a:off x="2787755" y="716137"/>
            <a:ext cx="1087065" cy="644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131840" y="6253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/>
              <a:t>info</a:t>
            </a:r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565737" y="2850130"/>
            <a:ext cx="12733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scope</a:t>
            </a:r>
          </a:p>
          <a:p>
            <a:r>
              <a:rPr lang="en-US" altLang="ja-JP" smtClean="0"/>
              <a:t>x: </a:t>
            </a:r>
          </a:p>
          <a:p>
            <a:r>
              <a:rPr kumimoji="1" lang="en-US" altLang="ja-JP" smtClean="0"/>
              <a:t>y: </a:t>
            </a:r>
          </a:p>
          <a:p>
            <a:r>
              <a:rPr lang="en-US" altLang="ja-JP" smtClean="0"/>
              <a:t>plint:</a:t>
            </a:r>
          </a:p>
          <a:p>
            <a:r>
              <a:rPr kumimoji="1" lang="en-US" altLang="ja-JP" smtClean="0"/>
              <a:t>p:</a:t>
            </a:r>
          </a:p>
          <a:p>
            <a:r>
              <a:rPr lang="en-US" altLang="ja-JP" smtClean="0"/>
              <a:t>v:</a:t>
            </a:r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4103948" y="3197225"/>
            <a:ext cx="1692188" cy="2530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type:field</a:t>
            </a:r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4103948" y="3450294"/>
            <a:ext cx="1692188" cy="2530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type:local</a:t>
            </a:r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4202402" y="3703363"/>
            <a:ext cx="1692188" cy="2530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type:local</a:t>
            </a:r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4006432" y="3987978"/>
            <a:ext cx="1692188" cy="2530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type:param</a:t>
            </a:r>
            <a:endParaRPr kumimoji="1" lang="ja-JP" altLang="en-US"/>
          </a:p>
        </p:txBody>
      </p:sp>
      <p:cxnSp>
        <p:nvCxnSpPr>
          <p:cNvPr id="27" name="直線矢印コネクタ 26"/>
          <p:cNvCxnSpPr>
            <a:endCxn id="29" idx="6"/>
          </p:cNvCxnSpPr>
          <p:nvPr/>
        </p:nvCxnSpPr>
        <p:spPr>
          <a:xfrm flipH="1">
            <a:off x="3979359" y="2492896"/>
            <a:ext cx="126361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円/楕円 28"/>
          <p:cNvSpPr/>
          <p:nvPr/>
        </p:nvSpPr>
        <p:spPr>
          <a:xfrm>
            <a:off x="3331287" y="2280498"/>
            <a:ext cx="648072" cy="424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259632" y="1834503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methods</a:t>
            </a:r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759144" y="2121411"/>
            <a:ext cx="1008112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info</a:t>
            </a:r>
            <a:endParaRPr kumimoji="1" lang="ja-JP" altLang="en-US"/>
          </a:p>
        </p:txBody>
      </p:sp>
      <p:cxnSp>
        <p:nvCxnSpPr>
          <p:cNvPr id="32" name="直線矢印コネクタ 31"/>
          <p:cNvCxnSpPr>
            <a:endCxn id="31" idx="3"/>
          </p:cNvCxnSpPr>
          <p:nvPr/>
        </p:nvCxnSpPr>
        <p:spPr>
          <a:xfrm flipH="1" flipV="1">
            <a:off x="2767256" y="2265427"/>
            <a:ext cx="587554" cy="244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2948960" y="20602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/>
              <a:t>info</a:t>
            </a:r>
            <a:endParaRPr kumimoji="1" lang="ja-JP" altLang="en-US"/>
          </a:p>
        </p:txBody>
      </p:sp>
      <p:cxnSp>
        <p:nvCxnSpPr>
          <p:cNvPr id="37" name="直線矢印コネクタ 36"/>
          <p:cNvCxnSpPr>
            <a:stCxn id="26" idx="1"/>
            <a:endCxn id="31" idx="2"/>
          </p:cNvCxnSpPr>
          <p:nvPr/>
        </p:nvCxnSpPr>
        <p:spPr>
          <a:xfrm flipH="1" flipV="1">
            <a:off x="2263200" y="2409443"/>
            <a:ext cx="1743232" cy="1705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2587236" y="3080962"/>
            <a:ext cx="119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DF</a:t>
            </a:r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5048496" y="5157192"/>
            <a:ext cx="846094" cy="4247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info</a:t>
            </a:r>
            <a:endParaRPr kumimoji="1" lang="ja-JP" altLang="en-US"/>
          </a:p>
        </p:txBody>
      </p:sp>
      <p:cxnSp>
        <p:nvCxnSpPr>
          <p:cNvPr id="40" name="直線矢印コネクタ 39"/>
          <p:cNvCxnSpPr>
            <a:endCxn id="39" idx="0"/>
          </p:cNvCxnSpPr>
          <p:nvPr/>
        </p:nvCxnSpPr>
        <p:spPr>
          <a:xfrm flipH="1">
            <a:off x="5471543" y="3619844"/>
            <a:ext cx="501626" cy="15373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3979359" y="4261983"/>
            <a:ext cx="1692188" cy="2530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type:param</a:t>
            </a:r>
            <a:endParaRPr kumimoji="1" lang="ja-JP" altLang="en-US"/>
          </a:p>
        </p:txBody>
      </p:sp>
      <p:cxnSp>
        <p:nvCxnSpPr>
          <p:cNvPr id="48" name="直線矢印コネクタ 47"/>
          <p:cNvCxnSpPr>
            <a:stCxn id="44" idx="2"/>
            <a:endCxn id="39" idx="1"/>
          </p:cNvCxnSpPr>
          <p:nvPr/>
        </p:nvCxnSpPr>
        <p:spPr>
          <a:xfrm>
            <a:off x="4825453" y="4515052"/>
            <a:ext cx="346951" cy="704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4576066" y="4682561"/>
            <a:ext cx="119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DF</a:t>
            </a:r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0" y="6091202"/>
            <a:ext cx="198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DF=declaringFunc</a:t>
            </a:r>
          </a:p>
          <a:p>
            <a:r>
              <a:rPr lang="en-US" altLang="ja-JP" smtClean="0"/>
              <a:t>SI=scopeInfo</a:t>
            </a:r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5521315" y="5515138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locals</a:t>
            </a:r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5453672" y="6309320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params</a:t>
            </a:r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6228184" y="5803170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vardecls</a:t>
            </a:r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6228184" y="6098483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subfuncDecls</a:t>
            </a:r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1184485" y="4394529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locals</a:t>
            </a:r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1688541" y="4788695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vardecls</a:t>
            </a:r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1688541" y="5169919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subfuncDecls</a:t>
            </a:r>
            <a:endParaRPr kumimoji="1" lang="ja-JP" altLang="en-US"/>
          </a:p>
        </p:txBody>
      </p:sp>
      <p:cxnSp>
        <p:nvCxnSpPr>
          <p:cNvPr id="67" name="直線矢印コネクタ 66"/>
          <p:cNvCxnSpPr>
            <a:stCxn id="31" idx="2"/>
            <a:endCxn id="63" idx="0"/>
          </p:cNvCxnSpPr>
          <p:nvPr/>
        </p:nvCxnSpPr>
        <p:spPr>
          <a:xfrm flipH="1">
            <a:off x="1688541" y="2409443"/>
            <a:ext cx="574659" cy="1985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1475656" y="1216649"/>
            <a:ext cx="283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x</a:t>
            </a:r>
          </a:p>
          <a:p>
            <a:r>
              <a:rPr lang="en-US" altLang="ja-JP"/>
              <a:t>a</a:t>
            </a:r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243677" y="2058963"/>
            <a:ext cx="80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test</a:t>
            </a:r>
            <a:endParaRPr kumimoji="1" lang="ja-JP" altLang="en-US"/>
          </a:p>
        </p:txBody>
      </p:sp>
      <p:cxnSp>
        <p:nvCxnSpPr>
          <p:cNvPr id="71" name="直線矢印コネクタ 70"/>
          <p:cNvCxnSpPr>
            <a:stCxn id="64" idx="3"/>
          </p:cNvCxnSpPr>
          <p:nvPr/>
        </p:nvCxnSpPr>
        <p:spPr>
          <a:xfrm flipV="1">
            <a:off x="2696653" y="2816061"/>
            <a:ext cx="3711551" cy="211665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65" idx="3"/>
          </p:cNvCxnSpPr>
          <p:nvPr/>
        </p:nvCxnSpPr>
        <p:spPr>
          <a:xfrm flipV="1">
            <a:off x="3128701" y="3576828"/>
            <a:ext cx="2765889" cy="1737107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/>
          <p:cNvSpPr/>
          <p:nvPr/>
        </p:nvSpPr>
        <p:spPr>
          <a:xfrm>
            <a:off x="1233384" y="5581988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params</a:t>
            </a:r>
            <a:endParaRPr kumimoji="1" lang="ja-JP" altLang="en-US"/>
          </a:p>
        </p:txBody>
      </p:sp>
      <p:cxnSp>
        <p:nvCxnSpPr>
          <p:cNvPr id="79" name="直線矢印コネクタ 78"/>
          <p:cNvCxnSpPr>
            <a:stCxn id="77" idx="3"/>
          </p:cNvCxnSpPr>
          <p:nvPr/>
        </p:nvCxnSpPr>
        <p:spPr>
          <a:xfrm flipV="1">
            <a:off x="2241496" y="2510165"/>
            <a:ext cx="3783875" cy="3215839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>
            <a:stCxn id="56" idx="3"/>
          </p:cNvCxnSpPr>
          <p:nvPr/>
        </p:nvCxnSpPr>
        <p:spPr>
          <a:xfrm flipV="1">
            <a:off x="6461784" y="3619844"/>
            <a:ext cx="486480" cy="2833492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>
            <a:stCxn id="57" idx="0"/>
          </p:cNvCxnSpPr>
          <p:nvPr/>
        </p:nvCxnSpPr>
        <p:spPr>
          <a:xfrm flipV="1">
            <a:off x="6732240" y="3860309"/>
            <a:ext cx="493414" cy="1942861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endCxn id="90" idx="6"/>
          </p:cNvCxnSpPr>
          <p:nvPr/>
        </p:nvCxnSpPr>
        <p:spPr>
          <a:xfrm flipH="1" flipV="1">
            <a:off x="4133433" y="1683660"/>
            <a:ext cx="2066371" cy="8434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円/楕円 89"/>
          <p:cNvSpPr/>
          <p:nvPr/>
        </p:nvSpPr>
        <p:spPr>
          <a:xfrm>
            <a:off x="3485361" y="1471262"/>
            <a:ext cx="648072" cy="424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1" name="直線矢印コネクタ 90"/>
          <p:cNvCxnSpPr>
            <a:stCxn id="90" idx="4"/>
            <a:endCxn id="26" idx="1"/>
          </p:cNvCxnSpPr>
          <p:nvPr/>
        </p:nvCxnSpPr>
        <p:spPr>
          <a:xfrm>
            <a:off x="3809397" y="1896058"/>
            <a:ext cx="197035" cy="221845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3790942" y="1925566"/>
            <a:ext cx="43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rgbClr val="00B050"/>
                </a:solidFill>
              </a:rPr>
              <a:t>SI</a:t>
            </a:r>
            <a:endParaRPr kumimoji="1" lang="ja-JP" altLang="en-US">
              <a:solidFill>
                <a:srgbClr val="00B050"/>
              </a:solidFill>
            </a:endParaRPr>
          </a:p>
        </p:txBody>
      </p:sp>
      <p:cxnSp>
        <p:nvCxnSpPr>
          <p:cNvPr id="98" name="直線矢印コネクタ 97"/>
          <p:cNvCxnSpPr>
            <a:endCxn id="101" idx="2"/>
          </p:cNvCxnSpPr>
          <p:nvPr/>
        </p:nvCxnSpPr>
        <p:spPr>
          <a:xfrm>
            <a:off x="6529427" y="2717745"/>
            <a:ext cx="1849644" cy="8951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8379071" y="3400459"/>
            <a:ext cx="648072" cy="424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矢印コネクタ 103"/>
          <p:cNvCxnSpPr>
            <a:stCxn id="101" idx="2"/>
            <a:endCxn id="24" idx="3"/>
          </p:cNvCxnSpPr>
          <p:nvPr/>
        </p:nvCxnSpPr>
        <p:spPr>
          <a:xfrm flipH="1" flipV="1">
            <a:off x="5796136" y="3576829"/>
            <a:ext cx="2582935" cy="3602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テキスト ボックス 106"/>
          <p:cNvSpPr txBox="1"/>
          <p:nvPr/>
        </p:nvSpPr>
        <p:spPr>
          <a:xfrm>
            <a:off x="7878019" y="3558948"/>
            <a:ext cx="43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rgbClr val="00B050"/>
                </a:solidFill>
              </a:rPr>
              <a:t>SI</a:t>
            </a:r>
            <a:endParaRPr kumimoji="1" lang="ja-JP" altLang="en-US">
              <a:solidFill>
                <a:srgbClr val="00B050"/>
              </a:solidFill>
            </a:endParaRPr>
          </a:p>
        </p:txBody>
      </p:sp>
      <p:cxnSp>
        <p:nvCxnSpPr>
          <p:cNvPr id="111" name="直線矢印コネクタ 110"/>
          <p:cNvCxnSpPr/>
          <p:nvPr/>
        </p:nvCxnSpPr>
        <p:spPr>
          <a:xfrm>
            <a:off x="5796136" y="3429000"/>
            <a:ext cx="2520280" cy="158036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/>
          <p:cNvSpPr txBox="1"/>
          <p:nvPr/>
        </p:nvSpPr>
        <p:spPr>
          <a:xfrm>
            <a:off x="8316416" y="4892061"/>
            <a:ext cx="425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name:locals_5_ ??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549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104</Words>
  <Application>Microsoft Office PowerPoint</Application>
  <PresentationFormat>画面に合わせる (4:3)</PresentationFormat>
  <Paragraphs>56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cho</dc:creator>
  <cp:lastModifiedBy>cho</cp:lastModifiedBy>
  <cp:revision>22</cp:revision>
  <dcterms:created xsi:type="dcterms:W3CDTF">2017-06-08T02:34:30Z</dcterms:created>
  <dcterms:modified xsi:type="dcterms:W3CDTF">2017-06-08T04:53:49Z</dcterms:modified>
</cp:coreProperties>
</file>