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95536" y="864096"/>
            <a:ext cx="4752528" cy="55778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吹き出し 6"/>
          <p:cNvSpPr/>
          <p:nvPr/>
        </p:nvSpPr>
        <p:spPr>
          <a:xfrm>
            <a:off x="1835696" y="0"/>
            <a:ext cx="2592288" cy="692696"/>
          </a:xfrm>
          <a:prstGeom prst="wedgeRectCallout">
            <a:avLst>
              <a:gd name="adj1" fmla="val -39952"/>
              <a:gd name="adj2" fmla="val 77053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$uiLayer</a:t>
            </a:r>
          </a:p>
          <a:p>
            <a:pPr algn="ctr"/>
            <a:r>
              <a:rPr lang="ja-JP" altLang="en-US" smtClean="0"/>
              <a:t>（デバイスの画面全体）</a:t>
            </a:r>
            <a:endParaRPr lang="en-US" altLang="ja-JP" smtClean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623770" y="1494673"/>
            <a:ext cx="4317797" cy="3927954"/>
            <a:chOff x="623770" y="1494673"/>
            <a:chExt cx="4317797" cy="3927954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770" y="1494673"/>
              <a:ext cx="4308270" cy="39279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図 4" descr="Tonyu System 2 - Google Chrome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1450B4"/>
                </a:clrFrom>
                <a:clrTo>
                  <a:srgbClr val="1450B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473" t="47180" r="12510" b="31619"/>
            <a:stretch/>
          </p:blipFill>
          <p:spPr>
            <a:xfrm>
              <a:off x="633297" y="3160344"/>
              <a:ext cx="4308270" cy="1942920"/>
            </a:xfrm>
            <a:prstGeom prst="rect">
              <a:avLst/>
            </a:prstGeom>
          </p:spPr>
        </p:pic>
        <p:sp>
          <p:nvSpPr>
            <p:cNvPr id="6" name="テキスト ボックス 5"/>
            <p:cNvSpPr txBox="1"/>
            <p:nvPr/>
          </p:nvSpPr>
          <p:spPr>
            <a:xfrm>
              <a:off x="879220" y="4726135"/>
              <a:ext cx="3816424" cy="461665"/>
            </a:xfrm>
            <a:prstGeom prst="rect">
              <a:avLst/>
            </a:prstGeom>
            <a:solidFill>
              <a:schemeClr val="tx1">
                <a:alpha val="47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smtClean="0">
                  <a:solidFill>
                    <a:schemeClr val="bg1"/>
                  </a:solidFill>
                </a:rPr>
                <a:t>Score 100           Left: </a:t>
              </a:r>
              <a:r>
                <a:rPr kumimoji="1" lang="ja-JP" altLang="en-US" sz="2400" smtClean="0">
                  <a:solidFill>
                    <a:schemeClr val="bg1"/>
                  </a:solidFill>
                </a:rPr>
                <a:t>●</a:t>
              </a:r>
              <a:r>
                <a:rPr lang="ja-JP" altLang="en-US" sz="2400" smtClean="0">
                  <a:solidFill>
                    <a:schemeClr val="bg1"/>
                  </a:solidFill>
                </a:rPr>
                <a:t>●</a:t>
              </a:r>
              <a:endParaRPr kumimoji="1" lang="ja-JP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623770" y="1494673"/>
              <a:ext cx="4308270" cy="392795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四角形吹き出し 11"/>
          <p:cNvSpPr/>
          <p:nvPr/>
        </p:nvSpPr>
        <p:spPr>
          <a:xfrm>
            <a:off x="2357518" y="5577840"/>
            <a:ext cx="2016224" cy="659472"/>
          </a:xfrm>
          <a:prstGeom prst="wedgeRectCallout">
            <a:avLst>
              <a:gd name="adj1" fmla="val -32587"/>
              <a:gd name="adj2" fmla="val -84301"/>
            </a:avLst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$Screen</a:t>
            </a:r>
          </a:p>
          <a:p>
            <a:pPr algn="ctr"/>
            <a:r>
              <a:rPr lang="ja-JP" altLang="en-US" smtClean="0"/>
              <a:t>（ゲーム画面全体）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1615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970087" y="2680418"/>
            <a:ext cx="2072618" cy="2021435"/>
            <a:chOff x="623770" y="1494673"/>
            <a:chExt cx="4308270" cy="3927954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770" y="1494673"/>
              <a:ext cx="4308270" cy="39279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正方形/長方形 5"/>
            <p:cNvSpPr/>
            <p:nvPr/>
          </p:nvSpPr>
          <p:spPr>
            <a:xfrm>
              <a:off x="623770" y="1494673"/>
              <a:ext cx="4308270" cy="392795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1586086" y="3229155"/>
            <a:ext cx="2077201" cy="2021435"/>
            <a:chOff x="623770" y="1494673"/>
            <a:chExt cx="4317797" cy="3927954"/>
          </a:xfrm>
        </p:grpSpPr>
        <p:pic>
          <p:nvPicPr>
            <p:cNvPr id="8" name="図 7" descr="Tonyu System 2 - Google Chrome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1450B4"/>
                </a:clrFrom>
                <a:clrTo>
                  <a:srgbClr val="1450B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473" t="47180" r="12510" b="31619"/>
            <a:stretch/>
          </p:blipFill>
          <p:spPr>
            <a:xfrm>
              <a:off x="633297" y="3160344"/>
              <a:ext cx="4308270" cy="1942920"/>
            </a:xfrm>
            <a:prstGeom prst="rect">
              <a:avLst/>
            </a:prstGeom>
          </p:spPr>
        </p:pic>
        <p:sp>
          <p:nvSpPr>
            <p:cNvPr id="9" name="正方形/長方形 8"/>
            <p:cNvSpPr/>
            <p:nvPr/>
          </p:nvSpPr>
          <p:spPr>
            <a:xfrm>
              <a:off x="623770" y="1494673"/>
              <a:ext cx="4308270" cy="392795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1259632" y="3855837"/>
            <a:ext cx="2072618" cy="2021435"/>
            <a:chOff x="623770" y="1494673"/>
            <a:chExt cx="4308270" cy="3927954"/>
          </a:xfrm>
        </p:grpSpPr>
        <p:sp>
          <p:nvSpPr>
            <p:cNvPr id="11" name="テキスト ボックス 10"/>
            <p:cNvSpPr txBox="1"/>
            <p:nvPr/>
          </p:nvSpPr>
          <p:spPr>
            <a:xfrm>
              <a:off x="903643" y="4613817"/>
              <a:ext cx="3816423" cy="538251"/>
            </a:xfrm>
            <a:prstGeom prst="rect">
              <a:avLst/>
            </a:prstGeom>
            <a:solidFill>
              <a:schemeClr val="tx1">
                <a:alpha val="47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smtClean="0">
                  <a:solidFill>
                    <a:schemeClr val="bg1"/>
                  </a:solidFill>
                </a:rPr>
                <a:t>Score 100           Left: </a:t>
              </a:r>
              <a:r>
                <a:rPr kumimoji="1" lang="ja-JP" altLang="en-US" sz="1200" smtClean="0">
                  <a:solidFill>
                    <a:schemeClr val="bg1"/>
                  </a:solidFill>
                </a:rPr>
                <a:t>●</a:t>
              </a:r>
              <a:r>
                <a:rPr lang="ja-JP" altLang="en-US" sz="1200" smtClean="0">
                  <a:solidFill>
                    <a:schemeClr val="bg1"/>
                  </a:solidFill>
                </a:rPr>
                <a:t>●</a:t>
              </a:r>
              <a:endParaRPr kumimoji="1" lang="ja-JP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623770" y="1494673"/>
              <a:ext cx="4308270" cy="392795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1530425" y="192170"/>
            <a:ext cx="2163662" cy="1963977"/>
            <a:chOff x="623770" y="1494673"/>
            <a:chExt cx="4317797" cy="3927954"/>
          </a:xfrm>
        </p:grpSpPr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770" y="1494673"/>
              <a:ext cx="4308270" cy="39279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図 14" descr="Tonyu System 2 - Google Chrome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1450B4"/>
                </a:clrFrom>
                <a:clrTo>
                  <a:srgbClr val="1450B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473" t="47180" r="12510" b="31619"/>
            <a:stretch/>
          </p:blipFill>
          <p:spPr>
            <a:xfrm>
              <a:off x="633297" y="3160344"/>
              <a:ext cx="4308270" cy="1942920"/>
            </a:xfrm>
            <a:prstGeom prst="rect">
              <a:avLst/>
            </a:prstGeom>
          </p:spPr>
        </p:pic>
        <p:sp>
          <p:nvSpPr>
            <p:cNvPr id="16" name="テキスト ボックス 15"/>
            <p:cNvSpPr txBox="1"/>
            <p:nvPr/>
          </p:nvSpPr>
          <p:spPr>
            <a:xfrm>
              <a:off x="879220" y="4726135"/>
              <a:ext cx="3816423" cy="553998"/>
            </a:xfrm>
            <a:prstGeom prst="rect">
              <a:avLst/>
            </a:prstGeom>
            <a:solidFill>
              <a:schemeClr val="tx1">
                <a:alpha val="47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smtClean="0">
                  <a:solidFill>
                    <a:schemeClr val="bg1"/>
                  </a:solidFill>
                </a:rPr>
                <a:t>Score 100           Left: </a:t>
              </a:r>
              <a:r>
                <a:rPr kumimoji="1" lang="ja-JP" altLang="en-US" sz="1200" smtClean="0">
                  <a:solidFill>
                    <a:schemeClr val="bg1"/>
                  </a:solidFill>
                </a:rPr>
                <a:t>●</a:t>
              </a:r>
              <a:r>
                <a:rPr lang="ja-JP" altLang="en-US" sz="1200" smtClean="0">
                  <a:solidFill>
                    <a:schemeClr val="bg1"/>
                  </a:solidFill>
                </a:rPr>
                <a:t>●</a:t>
              </a:r>
              <a:endParaRPr kumimoji="1" lang="ja-JP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623770" y="1494673"/>
              <a:ext cx="4308270" cy="392795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四角形吹き出し 17"/>
          <p:cNvSpPr/>
          <p:nvPr/>
        </p:nvSpPr>
        <p:spPr>
          <a:xfrm>
            <a:off x="3914303" y="4946180"/>
            <a:ext cx="2022286" cy="864096"/>
          </a:xfrm>
          <a:prstGeom prst="wedgeRectCallout">
            <a:avLst>
              <a:gd name="adj1" fmla="val -73055"/>
              <a:gd name="adj2" fmla="val 28312"/>
            </a:avLst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$frontLayer</a:t>
            </a:r>
          </a:p>
          <a:p>
            <a:pPr algn="ctr"/>
            <a:r>
              <a:rPr lang="ja-JP" altLang="en-US" smtClean="0"/>
              <a:t>（ゲーム画面手前・</a:t>
            </a:r>
            <a:endParaRPr lang="en-US" altLang="ja-JP" smtClean="0"/>
          </a:p>
          <a:p>
            <a:pPr algn="ctr"/>
            <a:r>
              <a:rPr lang="ja-JP" altLang="en-US" smtClean="0"/>
              <a:t>スコア表示等）</a:t>
            </a:r>
            <a:endParaRPr lang="en-US" altLang="ja-JP" smtClean="0"/>
          </a:p>
        </p:txBody>
      </p:sp>
      <p:sp>
        <p:nvSpPr>
          <p:cNvPr id="19" name="四角形吹き出し 18"/>
          <p:cNvSpPr/>
          <p:nvPr/>
        </p:nvSpPr>
        <p:spPr>
          <a:xfrm>
            <a:off x="4202335" y="3807824"/>
            <a:ext cx="2025849" cy="864096"/>
          </a:xfrm>
          <a:prstGeom prst="wedgeRectCallout">
            <a:avLst>
              <a:gd name="adj1" fmla="val -70415"/>
              <a:gd name="adj2" fmla="val 36452"/>
            </a:avLst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$mainLayer</a:t>
            </a:r>
          </a:p>
          <a:p>
            <a:pPr algn="ctr"/>
            <a:r>
              <a:rPr lang="ja-JP" altLang="en-US" smtClean="0"/>
              <a:t>（ゲーム画面中央</a:t>
            </a:r>
            <a:endParaRPr lang="en-US" altLang="ja-JP" smtClean="0"/>
          </a:p>
          <a:p>
            <a:pPr algn="ctr"/>
            <a:r>
              <a:rPr lang="ja-JP" altLang="en-US" smtClean="0"/>
              <a:t>キャラクタ・壁等）</a:t>
            </a:r>
            <a:endParaRPr lang="en-US" altLang="ja-JP" smtClean="0"/>
          </a:p>
        </p:txBody>
      </p:sp>
      <p:sp>
        <p:nvSpPr>
          <p:cNvPr id="20" name="四角形吹き出し 19"/>
          <p:cNvSpPr/>
          <p:nvPr/>
        </p:nvSpPr>
        <p:spPr>
          <a:xfrm>
            <a:off x="4418359" y="2365059"/>
            <a:ext cx="1809825" cy="864096"/>
          </a:xfrm>
          <a:prstGeom prst="wedgeRectCallout">
            <a:avLst>
              <a:gd name="adj1" fmla="val -63551"/>
              <a:gd name="adj2" fmla="val 44592"/>
            </a:avLst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$backLayer</a:t>
            </a:r>
          </a:p>
          <a:p>
            <a:pPr algn="ctr"/>
            <a:r>
              <a:rPr lang="ja-JP" altLang="en-US" smtClean="0"/>
              <a:t>（ゲーム画面奥</a:t>
            </a:r>
            <a:endParaRPr lang="en-US" altLang="ja-JP" smtClean="0"/>
          </a:p>
          <a:p>
            <a:pPr algn="ctr"/>
            <a:r>
              <a:rPr lang="ja-JP" altLang="en-US" smtClean="0"/>
              <a:t>背景等）</a:t>
            </a:r>
            <a:endParaRPr lang="en-US" altLang="ja-JP" smtClean="0"/>
          </a:p>
        </p:txBody>
      </p:sp>
      <p:sp>
        <p:nvSpPr>
          <p:cNvPr id="21" name="下矢印 20"/>
          <p:cNvSpPr/>
          <p:nvPr/>
        </p:nvSpPr>
        <p:spPr>
          <a:xfrm>
            <a:off x="2013287" y="2102923"/>
            <a:ext cx="726187" cy="5242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886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64</Words>
  <Application>Microsoft Office PowerPoint</Application>
  <PresentationFormat>画面に合わせる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cho</dc:creator>
  <cp:lastModifiedBy>cho</cp:lastModifiedBy>
  <cp:revision>10</cp:revision>
  <dcterms:created xsi:type="dcterms:W3CDTF">2016-03-31T03:05:54Z</dcterms:created>
  <dcterms:modified xsi:type="dcterms:W3CDTF">2016-03-31T11:25:58Z</dcterms:modified>
</cp:coreProperties>
</file>