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67544" y="332656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klass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22937" y="634331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decls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259632" y="928617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fields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9643" y="1216649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787497" y="1539644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20072" y="353551"/>
            <a:ext cx="3217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x:Number=3;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a=[1,3,4,"hoge"];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for(var i,e of a)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print(i,e);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test(3);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test(4);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test(p):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Number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var y:Number=x;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plint(y);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x++;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\plint(v) {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    var px=0;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    print("PR"+v);</a:t>
            </a:r>
          </a:p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ja-JP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96136" y="353551"/>
            <a:ext cx="1224136" cy="280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427984" y="476672"/>
            <a:ext cx="1368152" cy="172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3779912" y="353551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88024" y="188640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anon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/>
          <p:cNvCxnSpPr>
            <a:stCxn id="16" idx="3"/>
            <a:endCxn id="10" idx="3"/>
          </p:cNvCxnSpPr>
          <p:nvPr/>
        </p:nvCxnSpPr>
        <p:spPr>
          <a:xfrm flipH="1">
            <a:off x="2787755" y="716137"/>
            <a:ext cx="1087065" cy="644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131840" y="6253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info</a:t>
            </a:r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565737" y="2850130"/>
            <a:ext cx="1273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scope</a:t>
            </a:r>
          </a:p>
          <a:p>
            <a:r>
              <a:rPr lang="en-US" altLang="ja-JP" smtClean="0"/>
              <a:t>x: </a:t>
            </a:r>
          </a:p>
          <a:p>
            <a:r>
              <a:rPr kumimoji="1" lang="en-US" altLang="ja-JP" smtClean="0"/>
              <a:t>y: </a:t>
            </a:r>
          </a:p>
          <a:p>
            <a:r>
              <a:rPr lang="en-US" altLang="ja-JP" smtClean="0"/>
              <a:t>plint:</a:t>
            </a:r>
          </a:p>
          <a:p>
            <a:r>
              <a:rPr kumimoji="1" lang="en-US" altLang="ja-JP" smtClean="0"/>
              <a:t>p:</a:t>
            </a:r>
          </a:p>
          <a:p>
            <a:r>
              <a:rPr lang="en-US" altLang="ja-JP" smtClean="0"/>
              <a:t>v: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4103948" y="3197225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type:field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103948" y="3450294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type:local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4202402" y="3703363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type:local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006432" y="3987978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type:param</a:t>
            </a:r>
            <a:endParaRPr kumimoji="1" lang="ja-JP" altLang="en-US"/>
          </a:p>
        </p:txBody>
      </p:sp>
      <p:cxnSp>
        <p:nvCxnSpPr>
          <p:cNvPr id="27" name="直線矢印コネクタ 26"/>
          <p:cNvCxnSpPr>
            <a:endCxn id="29" idx="6"/>
          </p:cNvCxnSpPr>
          <p:nvPr/>
        </p:nvCxnSpPr>
        <p:spPr>
          <a:xfrm flipH="1">
            <a:off x="3979359" y="2492896"/>
            <a:ext cx="126361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3331287" y="2280498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259632" y="1834503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methods</a:t>
            </a:r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759144" y="2121411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  <p:cxnSp>
        <p:nvCxnSpPr>
          <p:cNvPr id="32" name="直線矢印コネクタ 31"/>
          <p:cNvCxnSpPr>
            <a:endCxn id="31" idx="3"/>
          </p:cNvCxnSpPr>
          <p:nvPr/>
        </p:nvCxnSpPr>
        <p:spPr>
          <a:xfrm flipH="1" flipV="1">
            <a:off x="2767256" y="2265427"/>
            <a:ext cx="587554" cy="244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948960" y="20602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info</a:t>
            </a:r>
            <a:endParaRPr kumimoji="1" lang="ja-JP" altLang="en-US"/>
          </a:p>
        </p:txBody>
      </p:sp>
      <p:cxnSp>
        <p:nvCxnSpPr>
          <p:cNvPr id="37" name="直線矢印コネクタ 36"/>
          <p:cNvCxnSpPr>
            <a:stCxn id="26" idx="1"/>
            <a:endCxn id="31" idx="2"/>
          </p:cNvCxnSpPr>
          <p:nvPr/>
        </p:nvCxnSpPr>
        <p:spPr>
          <a:xfrm flipH="1" flipV="1">
            <a:off x="2263200" y="2409443"/>
            <a:ext cx="1743232" cy="170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587236" y="3080962"/>
            <a:ext cx="119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</a:t>
            </a:r>
            <a:endParaRPr kumimoji="1" lang="ja-JP" altLang="en-US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5722356" y="3619844"/>
            <a:ext cx="250813" cy="774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979359" y="4261983"/>
            <a:ext cx="1692188" cy="2530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type:param</a:t>
            </a:r>
            <a:endParaRPr kumimoji="1" lang="ja-JP" altLang="en-US"/>
          </a:p>
        </p:txBody>
      </p:sp>
      <p:cxnSp>
        <p:nvCxnSpPr>
          <p:cNvPr id="48" name="直線矢印コネクタ 47"/>
          <p:cNvCxnSpPr>
            <a:stCxn id="44" idx="2"/>
          </p:cNvCxnSpPr>
          <p:nvPr/>
        </p:nvCxnSpPr>
        <p:spPr>
          <a:xfrm>
            <a:off x="4825453" y="4515052"/>
            <a:ext cx="346951" cy="70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4576066" y="4682561"/>
            <a:ext cx="47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</a:t>
            </a:r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0" y="6091202"/>
            <a:ext cx="19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DF=declaringFunc</a:t>
            </a:r>
          </a:p>
          <a:p>
            <a:r>
              <a:rPr lang="en-US" altLang="ja-JP" smtClean="0"/>
              <a:t>SI=scopeInfo</a:t>
            </a:r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521315" y="551513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locals</a:t>
            </a:r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5453672" y="630932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params</a:t>
            </a:r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228184" y="5803170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vardecls</a:t>
            </a:r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228184" y="6098483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subfuncDecls</a:t>
            </a:r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1184485" y="4394529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locals</a:t>
            </a:r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1688541" y="4788695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vardecls</a:t>
            </a:r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688541" y="5169919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subfuncDecls</a:t>
            </a:r>
            <a:endParaRPr kumimoji="1" lang="ja-JP" altLang="en-US"/>
          </a:p>
        </p:txBody>
      </p:sp>
      <p:cxnSp>
        <p:nvCxnSpPr>
          <p:cNvPr id="67" name="直線矢印コネクタ 66"/>
          <p:cNvCxnSpPr>
            <a:stCxn id="31" idx="2"/>
            <a:endCxn id="63" idx="0"/>
          </p:cNvCxnSpPr>
          <p:nvPr/>
        </p:nvCxnSpPr>
        <p:spPr>
          <a:xfrm flipH="1">
            <a:off x="1688541" y="2409443"/>
            <a:ext cx="574659" cy="1985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475656" y="1216649"/>
            <a:ext cx="28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x</a:t>
            </a:r>
          </a:p>
          <a:p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243677" y="2058963"/>
            <a:ext cx="8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test</a:t>
            </a:r>
            <a:endParaRPr kumimoji="1" lang="ja-JP" altLang="en-US"/>
          </a:p>
        </p:txBody>
      </p:sp>
      <p:cxnSp>
        <p:nvCxnSpPr>
          <p:cNvPr id="71" name="直線矢印コネクタ 70"/>
          <p:cNvCxnSpPr>
            <a:stCxn id="64" idx="3"/>
          </p:cNvCxnSpPr>
          <p:nvPr/>
        </p:nvCxnSpPr>
        <p:spPr>
          <a:xfrm flipV="1">
            <a:off x="2696653" y="2816061"/>
            <a:ext cx="3711551" cy="211665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5" idx="3"/>
          </p:cNvCxnSpPr>
          <p:nvPr/>
        </p:nvCxnSpPr>
        <p:spPr>
          <a:xfrm flipV="1">
            <a:off x="3128701" y="3576828"/>
            <a:ext cx="2765889" cy="1737107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1233384" y="5581988"/>
            <a:ext cx="10081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params</a:t>
            </a:r>
            <a:endParaRPr kumimoji="1" lang="ja-JP" altLang="en-US"/>
          </a:p>
        </p:txBody>
      </p:sp>
      <p:cxnSp>
        <p:nvCxnSpPr>
          <p:cNvPr id="79" name="直線矢印コネクタ 78"/>
          <p:cNvCxnSpPr>
            <a:stCxn id="77" idx="3"/>
          </p:cNvCxnSpPr>
          <p:nvPr/>
        </p:nvCxnSpPr>
        <p:spPr>
          <a:xfrm flipV="1">
            <a:off x="2241496" y="2510165"/>
            <a:ext cx="3783875" cy="321583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6" idx="3"/>
          </p:cNvCxnSpPr>
          <p:nvPr/>
        </p:nvCxnSpPr>
        <p:spPr>
          <a:xfrm flipV="1">
            <a:off x="6461784" y="3619844"/>
            <a:ext cx="486480" cy="283349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57" idx="0"/>
          </p:cNvCxnSpPr>
          <p:nvPr/>
        </p:nvCxnSpPr>
        <p:spPr>
          <a:xfrm flipV="1">
            <a:off x="6732240" y="3860309"/>
            <a:ext cx="493414" cy="194286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90" idx="6"/>
          </p:cNvCxnSpPr>
          <p:nvPr/>
        </p:nvCxnSpPr>
        <p:spPr>
          <a:xfrm flipH="1" flipV="1">
            <a:off x="4133433" y="1683660"/>
            <a:ext cx="2066371" cy="843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円/楕円 89"/>
          <p:cNvSpPr/>
          <p:nvPr/>
        </p:nvSpPr>
        <p:spPr>
          <a:xfrm>
            <a:off x="3485361" y="1471262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矢印コネクタ 90"/>
          <p:cNvCxnSpPr>
            <a:stCxn id="90" idx="4"/>
            <a:endCxn id="26" idx="1"/>
          </p:cNvCxnSpPr>
          <p:nvPr/>
        </p:nvCxnSpPr>
        <p:spPr>
          <a:xfrm>
            <a:off x="3809397" y="1896058"/>
            <a:ext cx="197035" cy="221845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3790942" y="1925566"/>
            <a:ext cx="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00B050"/>
                </a:solidFill>
              </a:rPr>
              <a:t>SI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98" name="直線矢印コネクタ 97"/>
          <p:cNvCxnSpPr>
            <a:endCxn id="101" idx="2"/>
          </p:cNvCxnSpPr>
          <p:nvPr/>
        </p:nvCxnSpPr>
        <p:spPr>
          <a:xfrm>
            <a:off x="6529427" y="2717745"/>
            <a:ext cx="1849644" cy="895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8379071" y="3400459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/>
          <p:cNvCxnSpPr>
            <a:stCxn id="101" idx="2"/>
            <a:endCxn id="24" idx="3"/>
          </p:cNvCxnSpPr>
          <p:nvPr/>
        </p:nvCxnSpPr>
        <p:spPr>
          <a:xfrm flipH="1" flipV="1">
            <a:off x="5796136" y="3576829"/>
            <a:ext cx="2582935" cy="360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7878019" y="3558948"/>
            <a:ext cx="43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rgbClr val="00B050"/>
                </a:solidFill>
              </a:rPr>
              <a:t>SI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>
            <a:off x="5796136" y="3429000"/>
            <a:ext cx="2520280" cy="15803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8316416" y="4892061"/>
            <a:ext cx="425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name:locals_5_ ??</a:t>
            </a:r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453672" y="4363899"/>
            <a:ext cx="648072" cy="424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 flipH="1">
            <a:off x="5471543" y="4845259"/>
            <a:ext cx="250813" cy="311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722356" y="481655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info</a:t>
            </a:r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785842" y="5192001"/>
            <a:ext cx="100811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info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105</Words>
  <Application>Microsoft Office PowerPoint</Application>
  <PresentationFormat>画面に合わせる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cho</dc:creator>
  <cp:lastModifiedBy>cho</cp:lastModifiedBy>
  <cp:revision>24</cp:revision>
  <dcterms:created xsi:type="dcterms:W3CDTF">2017-06-08T02:34:30Z</dcterms:created>
  <dcterms:modified xsi:type="dcterms:W3CDTF">2017-06-11T03:27:51Z</dcterms:modified>
</cp:coreProperties>
</file>