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6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6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4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6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9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8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C3EC-7905-8F42-90EF-75269086A2B8}" type="datetimeFigureOut">
              <a:rPr kumimoji="1" lang="ja-JP" altLang="en-US" smtClean="0"/>
              <a:t>2017/5/10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1566-DE1E-9641-BC95-923BE64F1B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7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鉄鋼業界</a:t>
            </a:r>
            <a:r>
              <a:rPr lang="ja-JP" altLang="en-US" sz="5400" smtClean="0"/>
              <a:t>について調べてみた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向井　仁志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45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自分は </a:t>
            </a:r>
            <a:r>
              <a:rPr kumimoji="1" lang="en-US" altLang="ja-JP" dirty="0" smtClean="0"/>
              <a:t>MISI</a:t>
            </a:r>
            <a:r>
              <a:rPr kumimoji="1" lang="ja-JP" altLang="en-US" dirty="0" smtClean="0"/>
              <a:t>で何がしたいのか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「鉄鋼」を起点として、日本と世界をつなぎたい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　例えば・・・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→アフリカの興業のための鉄鋼製品の納入プロジェクト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	</a:t>
            </a:r>
            <a:r>
              <a:rPr lang="ja-JP" altLang="en-US" dirty="0" smtClean="0"/>
              <a:t>→コンテナの高速運転対応技術を海外へ輸出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40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48194" y="1720811"/>
            <a:ext cx="1750423" cy="226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バリューチェーンと生成物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0167" y="21401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鉄鉱石鉱山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583" y="2861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石炭鉱山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0999" y="33985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石灰石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6416" y="1536145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原料</a:t>
            </a:r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160590" y="2500297"/>
            <a:ext cx="679268" cy="352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001831" y="1515250"/>
            <a:ext cx="1750423" cy="1549569"/>
            <a:chOff x="3001831" y="1534445"/>
            <a:chExt cx="1750423" cy="1549569"/>
          </a:xfrm>
        </p:grpSpPr>
        <p:sp>
          <p:nvSpPr>
            <p:cNvPr id="11" name="正方形/長方形 10"/>
            <p:cNvSpPr/>
            <p:nvPr/>
          </p:nvSpPr>
          <p:spPr>
            <a:xfrm>
              <a:off x="3001831" y="1756002"/>
              <a:ext cx="1750423" cy="13280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510050" y="20506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粗鋼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38460" y="25669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スラグ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394636" y="1534445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製鉄所</a:t>
              </a:r>
              <a:endParaRPr kumimoji="1" lang="ja-JP" altLang="en-US"/>
            </a:p>
          </p:txBody>
        </p:sp>
      </p:grpSp>
      <p:sp>
        <p:nvSpPr>
          <p:cNvPr id="17" name="右矢印 16"/>
          <p:cNvSpPr/>
          <p:nvPr/>
        </p:nvSpPr>
        <p:spPr>
          <a:xfrm>
            <a:off x="4632179" y="2105369"/>
            <a:ext cx="83602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667818" y="1497911"/>
            <a:ext cx="2039268" cy="2269989"/>
            <a:chOff x="3001831" y="1557011"/>
            <a:chExt cx="2039268" cy="2269989"/>
          </a:xfrm>
        </p:grpSpPr>
        <p:sp>
          <p:nvSpPr>
            <p:cNvPr id="20" name="正方形/長方形 19"/>
            <p:cNvSpPr/>
            <p:nvPr/>
          </p:nvSpPr>
          <p:spPr>
            <a:xfrm>
              <a:off x="3001831" y="1756002"/>
              <a:ext cx="2039268" cy="2070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467465" y="20722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冷延加工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582881" y="25802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特殊鋼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121218" y="1557011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コイルセンター</a:t>
              </a:r>
              <a:endParaRPr kumimoji="1" lang="ja-JP" altLang="en-US" dirty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6364283" y="3064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鋼管</a:t>
            </a:r>
            <a:endParaRPr kumimoji="1" lang="ja-JP" altLang="en-US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8752679" y="1515250"/>
            <a:ext cx="2039268" cy="2269989"/>
            <a:chOff x="3001831" y="1557011"/>
            <a:chExt cx="2039268" cy="2269989"/>
          </a:xfrm>
        </p:grpSpPr>
        <p:sp>
          <p:nvSpPr>
            <p:cNvPr id="26" name="正方形/長方形 25"/>
            <p:cNvSpPr/>
            <p:nvPr/>
          </p:nvSpPr>
          <p:spPr>
            <a:xfrm>
              <a:off x="3001831" y="1756002"/>
              <a:ext cx="2039268" cy="2070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467465" y="20722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自動車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236631" y="257084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パイプライン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698296" y="155701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市場</a:t>
              </a:r>
              <a:endParaRPr kumimoji="1" lang="ja-JP" altLang="en-US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9333728" y="3064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建築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7862167" y="2459000"/>
            <a:ext cx="715948" cy="493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3746412" y="2898411"/>
            <a:ext cx="261258" cy="103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図形グループ 32"/>
          <p:cNvGrpSpPr/>
          <p:nvPr/>
        </p:nvGrpSpPr>
        <p:grpSpPr>
          <a:xfrm>
            <a:off x="2846885" y="4187957"/>
            <a:ext cx="2039268" cy="1598889"/>
            <a:chOff x="2991309" y="1542759"/>
            <a:chExt cx="2039268" cy="1598889"/>
          </a:xfrm>
        </p:grpSpPr>
        <p:sp>
          <p:nvSpPr>
            <p:cNvPr id="34" name="正方形/長方形 33"/>
            <p:cNvSpPr/>
            <p:nvPr/>
          </p:nvSpPr>
          <p:spPr>
            <a:xfrm>
              <a:off x="2991309" y="1795191"/>
              <a:ext cx="2039268" cy="1346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555825" y="20296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路盤材</a:t>
              </a:r>
              <a:endParaRPr kumimoji="1" lang="ja-JP" altLang="en-US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654473" y="25164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肥料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70462" y="1542759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mtClean="0"/>
                <a:t>市場</a:t>
              </a:r>
              <a:endParaRPr kumimoji="1" lang="ja-JP" altLang="en-US" dirty="0"/>
            </a:p>
          </p:txBody>
        </p:sp>
      </p:grpSp>
      <p:sp>
        <p:nvSpPr>
          <p:cNvPr id="38" name="フレーム 37"/>
          <p:cNvSpPr/>
          <p:nvPr/>
        </p:nvSpPr>
        <p:spPr>
          <a:xfrm>
            <a:off x="4415097" y="1327999"/>
            <a:ext cx="4645535" cy="2986174"/>
          </a:xfrm>
          <a:prstGeom prst="frame">
            <a:avLst>
              <a:gd name="adj1" fmla="val 4189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518859" y="4079307"/>
            <a:ext cx="29835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MISI</a:t>
            </a:r>
            <a:r>
              <a:rPr kumimoji="1" lang="ja-JP" altLang="en-US" dirty="0" smtClean="0"/>
              <a:t>のビジネスフィールド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07609" y="4694982"/>
            <a:ext cx="49895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世界の市場が求める鉄鋼製品への物性や需用量の変化に合わせて、柔軟な変化を求められる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9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商社としての機能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業務内容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事業投資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・・・</a:t>
            </a:r>
            <a:r>
              <a:rPr lang="ja-JP" altLang="en-US" dirty="0" smtClean="0"/>
              <a:t>製鉄所やコイルセンターの建設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	</a:t>
            </a:r>
            <a:r>
              <a:rPr lang="ja-JP" altLang="en-US" dirty="0" smtClean="0"/>
              <a:t>トレーディング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・・・品質や需要に合わせた流通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機能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金融・・・リードタイムや初期投資の融通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	</a:t>
            </a:r>
            <a:r>
              <a:rPr lang="ja-JP" altLang="en-US" dirty="0" smtClean="0"/>
              <a:t>情報・・・需要の創造や、変化をいち早く感じ取る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物流・・・船舶の手配や在庫、納期の調整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	</a:t>
            </a:r>
            <a:r>
              <a:rPr lang="ja-JP" altLang="en-US" dirty="0" smtClean="0"/>
              <a:t>地域・・・日本だけでない様々な地域への製品輸送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8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鉄鋼製品の市場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自動車・二輪車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旅客輸送用鉄道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資源輸送用鉄道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家電製品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産業機械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パイプライン鋼管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建設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食料品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造船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91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国内の鉄鋼製品需要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東南アジア諸国の鉄鋼製品需要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天然ガスパイプライン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85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中国の鉄鋼製品需要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食品梱包用のスチール缶に需要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18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先進国の鉄鋼製品需要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アメリカでは、建材としての鉄製品に需要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653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中東の鉄鋼製品需要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パイプライン製造用の鋼管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80056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161</Words>
  <Application>Microsoft Macintosh PowerPoint</Application>
  <PresentationFormat>ワイド画面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</vt:lpstr>
      <vt:lpstr>Yu Gothic Light</vt:lpstr>
      <vt:lpstr>Arial</vt:lpstr>
      <vt:lpstr>ホワイト</vt:lpstr>
      <vt:lpstr>鉄鋼業界について調べてみた</vt:lpstr>
      <vt:lpstr>バリューチェーンと生成物</vt:lpstr>
      <vt:lpstr>商社としての機能</vt:lpstr>
      <vt:lpstr>鉄鋼製品の市場</vt:lpstr>
      <vt:lpstr>国内の鉄鋼製品需要</vt:lpstr>
      <vt:lpstr>東南アジア諸国の鉄鋼製品需要</vt:lpstr>
      <vt:lpstr>中国の鉄鋼製品需要</vt:lpstr>
      <vt:lpstr>先進国の鉄鋼製品需要</vt:lpstr>
      <vt:lpstr>中東の鉄鋼製品需要</vt:lpstr>
      <vt:lpstr>自分は MISIで何がしたいのか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鉄鋼業界について調べてみた</dc:title>
  <dc:creator>Microsoft Office ユーザー</dc:creator>
  <cp:lastModifiedBy>Microsoft Office ユーザー</cp:lastModifiedBy>
  <cp:revision>11</cp:revision>
  <dcterms:created xsi:type="dcterms:W3CDTF">2017-05-10T09:58:53Z</dcterms:created>
  <dcterms:modified xsi:type="dcterms:W3CDTF">2017-05-11T07:09:11Z</dcterms:modified>
</cp:coreProperties>
</file>