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>
      <p:cViewPr>
        <p:scale>
          <a:sx n="133" d="100"/>
          <a:sy n="133" d="100"/>
        </p:scale>
        <p:origin x="376" y="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FDF53-1927-C947-9FBA-D53DDC086F68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AE3F7-27C5-5C4D-AC8F-C4FF359D51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1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AE3F7-27C5-5C4D-AC8F-C4FF359D514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06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04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40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23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22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47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32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94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54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71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9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44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6B3D-D500-4FEE-8905-1FB047F17DFA}" type="datetimeFigureOut">
              <a:rPr kumimoji="1" lang="ja-JP" altLang="en-US" smtClean="0"/>
              <a:t>2017/6/14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1296B-5054-4F14-A939-2E03ECC206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48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microsoft.com/office/2007/relationships/hdphoto" Target="../media/hdphoto2.wdp"/><Relationship Id="rId8" Type="http://schemas.openxmlformats.org/officeDocument/2006/relationships/image" Target="../media/image4.tiff"/><Relationship Id="rId9" Type="http://schemas.microsoft.com/office/2007/relationships/hdphoto" Target="../media/hdphoto3.wdp"/><Relationship Id="rId10" Type="http://schemas.microsoft.com/office/2007/relationships/hdphoto" Target="../media/hdphoto4.wdp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イベント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次会アプリ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07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>
            <a:spLocks noChangeAspect="1"/>
          </p:cNvSpPr>
          <p:nvPr/>
        </p:nvSpPr>
        <p:spPr>
          <a:xfrm>
            <a:off x="6041744" y="1699764"/>
            <a:ext cx="2179721" cy="387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2"/>
          <a:stretch/>
        </p:blipFill>
        <p:spPr>
          <a:xfrm>
            <a:off x="6078459" y="2357667"/>
            <a:ext cx="2122657" cy="3197644"/>
          </a:xfrm>
          <a:prstGeom prst="rect">
            <a:avLst/>
          </a:prstGeom>
        </p:spPr>
      </p:pic>
      <p:sp>
        <p:nvSpPr>
          <p:cNvPr id="33" name="正方形/長方形 32"/>
          <p:cNvSpPr>
            <a:spLocks noChangeAspect="1"/>
          </p:cNvSpPr>
          <p:nvPr/>
        </p:nvSpPr>
        <p:spPr>
          <a:xfrm>
            <a:off x="3225757" y="1683599"/>
            <a:ext cx="2179721" cy="3875060"/>
          </a:xfrm>
          <a:prstGeom prst="rect">
            <a:avLst/>
          </a:prstGeom>
          <a:solidFill>
            <a:srgbClr val="FFF7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227409" y="1971631"/>
            <a:ext cx="2170663" cy="1107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>
            <a:spLocks noChangeAspect="1"/>
          </p:cNvSpPr>
          <p:nvPr/>
        </p:nvSpPr>
        <p:spPr>
          <a:xfrm>
            <a:off x="160030" y="1714180"/>
            <a:ext cx="2179721" cy="3875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9512" y="1711555"/>
            <a:ext cx="216024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2</a:t>
            </a:r>
            <a:r>
              <a:rPr kumimoji="1" lang="ja-JP" altLang="en-US" sz="1100" dirty="0" smtClean="0"/>
              <a:t>次会に</a:t>
            </a:r>
            <a:r>
              <a:rPr kumimoji="1" lang="ja-JP" altLang="en-US" sz="1100" dirty="0" smtClean="0"/>
              <a:t>行きましょう</a:t>
            </a:r>
            <a:r>
              <a:rPr lang="ja-JP" altLang="en-US" sz="1100" dirty="0" smtClean="0"/>
              <a:t>：</a:t>
            </a:r>
            <a:r>
              <a:rPr lang="ja-JP" altLang="en-US" sz="1100" dirty="0" smtClean="0"/>
              <a:t>現在１２名</a:t>
            </a:r>
            <a:r>
              <a:rPr lang="ja-JP" altLang="en-US" sz="1100" dirty="0" smtClean="0"/>
              <a:t>　</a:t>
            </a:r>
            <a:endParaRPr lang="en-US" altLang="ja-JP" sz="1100" dirty="0" smtClean="0"/>
          </a:p>
          <a:p>
            <a:pPr algn="ctr"/>
            <a:r>
              <a:rPr lang="ja-JP" altLang="en-US" sz="1100" dirty="0" smtClean="0"/>
              <a:t>場所</a:t>
            </a:r>
            <a:r>
              <a:rPr lang="ja-JP" altLang="en-US" sz="1100" dirty="0" smtClean="0"/>
              <a:t>：鳥</a:t>
            </a:r>
            <a:r>
              <a:rPr lang="ja-JP" altLang="en-US" sz="1100" dirty="0" smtClean="0"/>
              <a:t>貴族水道橋西口店</a:t>
            </a:r>
            <a:endParaRPr kumimoji="1" lang="ja-JP" altLang="en-US" sz="1100" dirty="0"/>
          </a:p>
        </p:txBody>
      </p:sp>
      <p:sp>
        <p:nvSpPr>
          <p:cNvPr id="8" name="正方形/長方形 7"/>
          <p:cNvSpPr/>
          <p:nvPr/>
        </p:nvSpPr>
        <p:spPr>
          <a:xfrm>
            <a:off x="3228863" y="3937091"/>
            <a:ext cx="2176615" cy="16201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52214" y="1695800"/>
            <a:ext cx="188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現在の参加者</a:t>
            </a:r>
            <a:r>
              <a:rPr lang="ja-JP" altLang="en-US" sz="1400" smtClean="0"/>
              <a:t>：１２名</a:t>
            </a:r>
            <a:endParaRPr kumimoji="1"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190474" y="3972804"/>
            <a:ext cx="21774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鳥</a:t>
            </a:r>
            <a:r>
              <a:rPr lang="ja-JP" altLang="en-US" sz="1000" dirty="0" smtClean="0"/>
              <a:t>貴族後</a:t>
            </a:r>
            <a:r>
              <a:rPr lang="ja-JP" altLang="en-US" sz="1000" dirty="0" smtClean="0"/>
              <a:t>楽園店</a:t>
            </a:r>
            <a:endParaRPr lang="en-US" altLang="ja-JP" sz="1000" dirty="0" smtClean="0"/>
          </a:p>
          <a:p>
            <a:endParaRPr lang="en-US" altLang="ja-JP" sz="1000" dirty="0" smtClean="0"/>
          </a:p>
          <a:p>
            <a:r>
              <a:rPr kumimoji="1" lang="ja-JP" altLang="en-US" sz="1000" dirty="0" smtClean="0"/>
              <a:t>予算：</a:t>
            </a:r>
            <a:r>
              <a:rPr kumimoji="1" lang="en-US" altLang="ja-JP" sz="1000" dirty="0" smtClean="0"/>
              <a:t>3000</a:t>
            </a:r>
            <a:r>
              <a:rPr kumimoji="1" lang="ja-JP" altLang="en-US" sz="1000" dirty="0" smtClean="0"/>
              <a:t>円</a:t>
            </a:r>
            <a:endParaRPr kumimoji="1" lang="en-US" altLang="ja-JP" sz="1000" dirty="0" smtClean="0"/>
          </a:p>
          <a:p>
            <a:endParaRPr kumimoji="1" lang="ja-JP" altLang="en-US" sz="1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7177636" y="2669664"/>
            <a:ext cx="1003131" cy="348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 smtClean="0">
                <a:solidFill>
                  <a:schemeClr val="tx1"/>
                </a:solidFill>
              </a:rPr>
              <a:t>＊参加確定から</a:t>
            </a:r>
            <a:r>
              <a:rPr lang="en-US" altLang="ja-JP" sz="1100" dirty="0" smtClean="0">
                <a:solidFill>
                  <a:schemeClr val="tx1"/>
                </a:solidFill>
              </a:rPr>
              <a:t>10</a:t>
            </a:r>
            <a:r>
              <a:rPr lang="ja-JP" altLang="en-US" sz="1100" dirty="0" smtClean="0">
                <a:solidFill>
                  <a:schemeClr val="tx1"/>
                </a:solidFill>
              </a:rPr>
              <a:t>分以内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右矢印 23"/>
          <p:cNvSpPr/>
          <p:nvPr/>
        </p:nvSpPr>
        <p:spPr>
          <a:xfrm>
            <a:off x="2447333" y="1913769"/>
            <a:ext cx="432048" cy="3876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3568" y="3158941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他</a:t>
            </a:r>
            <a:r>
              <a:rPr lang="ja-JP" altLang="en-US" dirty="0" smtClean="0"/>
              <a:t>のアプリ画面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70112" y="1479270"/>
            <a:ext cx="64403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通知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84297" y="1491485"/>
            <a:ext cx="936104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クリック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862023" y="3123759"/>
            <a:ext cx="830384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600" dirty="0" smtClean="0"/>
              <a:t>参加</a:t>
            </a:r>
            <a:endParaRPr kumimoji="1" lang="ja-JP" altLang="en-US" sz="1600" dirty="0"/>
          </a:p>
        </p:txBody>
      </p:sp>
      <p:sp>
        <p:nvSpPr>
          <p:cNvPr id="31" name="正方形/長方形 30"/>
          <p:cNvSpPr/>
          <p:nvPr/>
        </p:nvSpPr>
        <p:spPr>
          <a:xfrm>
            <a:off x="6058111" y="1693818"/>
            <a:ext cx="216335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鳥貴族後</a:t>
            </a:r>
            <a:r>
              <a:rPr kumimoji="1" lang="ja-JP" altLang="en-US" sz="1400" dirty="0" smtClean="0"/>
              <a:t>楽園店</a:t>
            </a:r>
            <a:endParaRPr kumimoji="1" lang="en-US" altLang="ja-JP" sz="1400" dirty="0" smtClean="0"/>
          </a:p>
          <a:p>
            <a:pPr algn="ctr"/>
            <a:r>
              <a:rPr kumimoji="1" lang="en-US" altLang="ja-JP" sz="1400" dirty="0" smtClean="0"/>
              <a:t>19:00</a:t>
            </a:r>
            <a:r>
              <a:rPr kumimoji="1" lang="ja-JP" altLang="en-US" sz="1400" dirty="0" smtClean="0"/>
              <a:t>～</a:t>
            </a:r>
            <a:r>
              <a:rPr lang="ja-JP" altLang="en-US" sz="1400" dirty="0"/>
              <a:t>　</a:t>
            </a:r>
            <a:r>
              <a:rPr kumimoji="1" lang="ja-JP" altLang="en-US" sz="1400" dirty="0" smtClean="0"/>
              <a:t>：</a:t>
            </a:r>
            <a:r>
              <a:rPr kumimoji="1" lang="en-US" altLang="ja-JP" sz="1400" dirty="0" smtClean="0"/>
              <a:t>8</a:t>
            </a:r>
            <a:r>
              <a:rPr kumimoji="1" lang="ja-JP" altLang="en-US" sz="1400" dirty="0" smtClean="0"/>
              <a:t>人</a:t>
            </a:r>
            <a:endParaRPr kumimoji="1" lang="ja-JP" altLang="en-US" sz="140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166" b="62235" l="193" r="99422">
                        <a14:foregroundMark x1="38728" y1="48362" x2="38728" y2="48362"/>
                        <a14:foregroundMark x1="43160" y1="51830" x2="43160" y2="51830"/>
                        <a14:foregroundMark x1="61657" y1="41811" x2="61657" y2="41811"/>
                        <a14:foregroundMark x1="67823" y1="47013" x2="67823" y2="47013"/>
                        <a14:foregroundMark x1="60308" y1="55106" x2="60308" y2="55106"/>
                        <a14:foregroundMark x1="63198" y1="57033" x2="63198" y2="57033"/>
                        <a14:foregroundMark x1="38343" y1="57033" x2="38343" y2="57033"/>
                        <a14:foregroundMark x1="29287" y1="50289" x2="29287" y2="50289"/>
                        <a14:foregroundMark x1="85549" y1="40848" x2="85549" y2="40848"/>
                        <a14:foregroundMark x1="82274" y1="14644" x2="82274" y2="14644"/>
                        <a14:foregroundMark x1="87476" y1="18304" x2="87476" y2="18304"/>
                        <a14:foregroundMark x1="95954" y1="19268" x2="95954" y2="19268"/>
                        <a14:foregroundMark x1="81696" y1="19268" x2="81696" y2="19268"/>
                        <a14:foregroundMark x1="88439" y1="12717" x2="88439" y2="12717"/>
                        <a14:foregroundMark x1="66859" y1="17919" x2="66859" y2="17919"/>
                        <a14:foregroundMark x1="55491" y1="19268" x2="55491" y2="19268"/>
                        <a14:foregroundMark x1="37380" y1="19268" x2="37380" y2="19268"/>
                        <a14:foregroundMark x1="42197" y1="18882" x2="42197" y2="18882"/>
                        <a14:foregroundMark x1="17919" y1="19268" x2="17919" y2="19268"/>
                        <a14:foregroundMark x1="87476" y1="54143" x2="87476" y2="54143"/>
                        <a14:foregroundMark x1="38921" y1="24277" x2="38921" y2="24277"/>
                        <a14:foregroundMark x1="9827" y1="24663" x2="9827" y2="24663"/>
                        <a14:foregroundMark x1="36609" y1="26397" x2="36609" y2="26397"/>
                        <a14:foregroundMark x1="32948" y1="21002" x2="32948" y2="21002"/>
                        <a14:foregroundMark x1="86898" y1="24855" x2="86898" y2="24855"/>
                        <a14:foregroundMark x1="83044" y1="21195" x2="83044" y2="21195"/>
                        <a14:foregroundMark x1="69557" y1="21387" x2="69557" y2="21387"/>
                        <a14:foregroundMark x1="94605" y1="15222" x2="94605" y2="15222"/>
                        <a14:foregroundMark x1="89981" y1="10597" x2="89981" y2="10597"/>
                        <a14:foregroundMark x1="93834" y1="51830" x2="93834" y2="51830"/>
                        <a14:foregroundMark x1="89403" y1="54143" x2="89403" y2="54143"/>
                        <a14:foregroundMark x1="91908" y1="56455" x2="91908" y2="56455"/>
                        <a14:foregroundMark x1="84971" y1="57225" x2="84971" y2="57225"/>
                        <a14:foregroundMark x1="56840" y1="47206" x2="56840" y2="47206"/>
                        <a14:foregroundMark x1="56647" y1="52216" x2="56647" y2="52216"/>
                        <a14:foregroundMark x1="44316" y1="47592" x2="44316" y2="47592"/>
                        <a14:foregroundMark x1="31792" y1="53179" x2="31792" y2="53179"/>
                        <a14:foregroundMark x1="37380" y1="58767" x2="37380" y2="58767"/>
                        <a14:foregroundMark x1="39884" y1="58574" x2="39884" y2="58574"/>
                        <a14:foregroundMark x1="36224" y1="55299" x2="36224" y2="55299"/>
                        <a14:foregroundMark x1="37187" y1="52794" x2="37187" y2="52794"/>
                        <a14:foregroundMark x1="31214" y1="45857" x2="31214" y2="45857"/>
                        <a14:foregroundMark x1="44123" y1="21580" x2="44123" y2="21580"/>
                        <a14:foregroundMark x1="41040" y1="26204" x2="41040" y2="26204"/>
                        <a14:foregroundMark x1="6551" y1="18304" x2="6551" y2="18304"/>
                        <a14:foregroundMark x1="93064" y1="20617" x2="93064" y2="20617"/>
                        <a14:foregroundMark x1="85934" y1="12139" x2="85934" y2="12139"/>
                        <a14:foregroundMark x1="37187" y1="10983" x2="37187" y2="10983"/>
                        <a14:foregroundMark x1="35453" y1="12909" x2="35453" y2="12909"/>
                        <a14:foregroundMark x1="11561" y1="10983" x2="11561" y2="10983"/>
                        <a14:foregroundMark x1="9249" y1="13295" x2="9249" y2="13295"/>
                        <a14:foregroundMark x1="37765" y1="43545" x2="37765" y2="43545"/>
                        <a14:foregroundMark x1="43160" y1="43931" x2="43160" y2="43931"/>
                        <a14:foregroundMark x1="45472" y1="53565" x2="45472" y2="53565"/>
                        <a14:foregroundMark x1="41811" y1="53950" x2="41811" y2="53950"/>
                        <a14:foregroundMark x1="30058" y1="55877" x2="30058" y2="55877"/>
                        <a14:foregroundMark x1="57996" y1="57418" x2="57996" y2="57418"/>
                        <a14:foregroundMark x1="66859" y1="25048" x2="66859" y2="25048"/>
                        <a14:foregroundMark x1="65318" y1="11561" x2="65318" y2="11561"/>
                        <a14:foregroundMark x1="43931" y1="14258" x2="43931" y2="14258"/>
                        <a14:foregroundMark x1="70520" y1="16956" x2="70520" y2="169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34294"/>
          <a:stretch/>
        </p:blipFill>
        <p:spPr>
          <a:xfrm>
            <a:off x="3378344" y="1895481"/>
            <a:ext cx="1836083" cy="120641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328" b="93449" l="771" r="99229">
                        <a14:foregroundMark x1="45472" y1="81503" x2="45472" y2="81503"/>
                        <a14:foregroundMark x1="18304" y1="82466" x2="18304" y2="82466"/>
                        <a14:foregroundMark x1="4432" y1="83815" x2="4432" y2="83815"/>
                        <a14:foregroundMark x1="12524" y1="76301" x2="12524" y2="76301"/>
                        <a14:foregroundMark x1="14066" y1="83044" x2="14066" y2="83044"/>
                        <a14:foregroundMark x1="13680" y1="87476" x2="13680" y2="87476"/>
                        <a14:foregroundMark x1="10790" y1="88632" x2="10790" y2="88632"/>
                        <a14:foregroundMark x1="14258" y1="88632" x2="14258" y2="88632"/>
                        <a14:foregroundMark x1="14836" y1="90559" x2="14836" y2="90559"/>
                        <a14:foregroundMark x1="12331" y1="90944" x2="12331" y2="90944"/>
                        <a14:foregroundMark x1="15800" y1="89788" x2="15800" y2="89788"/>
                        <a14:foregroundMark x1="8863" y1="87476" x2="8863" y2="87476"/>
                        <a14:foregroundMark x1="10405" y1="90173" x2="10405" y2="90173"/>
                        <a14:foregroundMark x1="7707" y1="89788" x2="7707" y2="89788"/>
                        <a14:foregroundMark x1="8671" y1="90559" x2="8671" y2="90559"/>
                        <a14:foregroundMark x1="31407" y1="83044" x2="31407" y2="83044"/>
                        <a14:foregroundMark x1="82274" y1="82659" x2="82274" y2="82659"/>
                        <a14:foregroundMark x1="44316" y1="76301" x2="44316" y2="76301"/>
                        <a14:foregroundMark x1="89017" y1="74952" x2="89017" y2="74952"/>
                        <a14:foregroundMark x1="94990" y1="80732" x2="94990" y2="80732"/>
                        <a14:foregroundMark x1="30636" y1="77071" x2="30636" y2="77071"/>
                        <a14:foregroundMark x1="95183" y1="84586" x2="95183" y2="84586"/>
                        <a14:foregroundMark x1="29094" y1="85356" x2="29094" y2="85356"/>
                        <a14:foregroundMark x1="91522" y1="88632" x2="91522" y2="88632"/>
                        <a14:foregroundMark x1="84393" y1="88247" x2="84393" y2="88247"/>
                        <a14:foregroundMark x1="88632" y1="90173" x2="88632" y2="90173"/>
                        <a14:foregroundMark x1="85742" y1="90173" x2="85742" y2="90173"/>
                        <a14:foregroundMark x1="92678" y1="89403" x2="92678" y2="89403"/>
                        <a14:foregroundMark x1="85356" y1="87476" x2="85356" y2="87476"/>
                        <a14:foregroundMark x1="90559" y1="87091" x2="90559" y2="87091"/>
                        <a14:foregroundMark x1="90559" y1="90366" x2="90559" y2="90366"/>
                        <a14:foregroundMark x1="38921" y1="74181" x2="38921" y2="74181"/>
                        <a14:foregroundMark x1="40077" y1="90366" x2="40077" y2="90366"/>
                        <a14:foregroundMark x1="83237" y1="89595" x2="83237" y2="89595"/>
                        <a14:foregroundMark x1="80732" y1="83815" x2="80732" y2="83815"/>
                        <a14:foregroundMark x1="84008" y1="84008" x2="84008" y2="84008"/>
                        <a14:foregroundMark x1="80732" y1="77071" x2="80732" y2="77071"/>
                        <a14:foregroundMark x1="82274" y1="78613" x2="82274" y2="78613"/>
                        <a14:foregroundMark x1="94220" y1="75915" x2="94220" y2="75915"/>
                        <a14:foregroundMark x1="44123" y1="85164" x2="44123" y2="85164"/>
                        <a14:foregroundMark x1="87091" y1="90559" x2="87091" y2="90559"/>
                        <a14:foregroundMark x1="84008" y1="90366" x2="84008" y2="90366"/>
                        <a14:foregroundMark x1="82466" y1="90366" x2="82466" y2="90366"/>
                        <a14:foregroundMark x1="91908" y1="90366" x2="91908" y2="90366"/>
                        <a14:foregroundMark x1="93449" y1="90173" x2="93449" y2="90173"/>
                        <a14:foregroundMark x1="94990" y1="87861" x2="94990" y2="87861"/>
                        <a14:foregroundMark x1="15800" y1="90751" x2="15800" y2="90751"/>
                        <a14:foregroundMark x1="7129" y1="90751" x2="7129" y2="90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67969" r="91392" b="4484"/>
          <a:stretch/>
        </p:blipFill>
        <p:spPr>
          <a:xfrm>
            <a:off x="5240557" y="1971631"/>
            <a:ext cx="157515" cy="50405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2023" y="4726153"/>
            <a:ext cx="1063953" cy="709302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0328" b="93449" l="771" r="99229">
                        <a14:foregroundMark x1="45472" y1="81503" x2="45472" y2="81503"/>
                        <a14:foregroundMark x1="18304" y1="82466" x2="18304" y2="82466"/>
                        <a14:foregroundMark x1="4432" y1="83815" x2="4432" y2="83815"/>
                        <a14:foregroundMark x1="12524" y1="76301" x2="12524" y2="76301"/>
                        <a14:foregroundMark x1="14066" y1="83044" x2="14066" y2="83044"/>
                        <a14:foregroundMark x1="13680" y1="87476" x2="13680" y2="87476"/>
                        <a14:foregroundMark x1="10790" y1="88632" x2="10790" y2="88632"/>
                        <a14:foregroundMark x1="14258" y1="88632" x2="14258" y2="88632"/>
                        <a14:foregroundMark x1="14836" y1="90559" x2="14836" y2="90559"/>
                        <a14:foregroundMark x1="12331" y1="90944" x2="12331" y2="90944"/>
                        <a14:foregroundMark x1="15800" y1="89788" x2="15800" y2="89788"/>
                        <a14:foregroundMark x1="8863" y1="87476" x2="8863" y2="87476"/>
                        <a14:foregroundMark x1="10405" y1="90173" x2="10405" y2="90173"/>
                        <a14:foregroundMark x1="7707" y1="89788" x2="7707" y2="89788"/>
                        <a14:foregroundMark x1="8671" y1="90559" x2="8671" y2="90559"/>
                        <a14:foregroundMark x1="31407" y1="83044" x2="31407" y2="83044"/>
                        <a14:foregroundMark x1="82274" y1="82659" x2="82274" y2="82659"/>
                        <a14:foregroundMark x1="44316" y1="76301" x2="44316" y2="76301"/>
                        <a14:foregroundMark x1="89017" y1="74952" x2="89017" y2="74952"/>
                        <a14:foregroundMark x1="94990" y1="80732" x2="94990" y2="80732"/>
                        <a14:foregroundMark x1="30636" y1="77071" x2="30636" y2="77071"/>
                        <a14:foregroundMark x1="95183" y1="84586" x2="95183" y2="84586"/>
                        <a14:foregroundMark x1="29094" y1="85356" x2="29094" y2="85356"/>
                        <a14:foregroundMark x1="91522" y1="88632" x2="91522" y2="88632"/>
                        <a14:foregroundMark x1="84393" y1="88247" x2="84393" y2="88247"/>
                        <a14:foregroundMark x1="88632" y1="90173" x2="88632" y2="90173"/>
                        <a14:foregroundMark x1="85742" y1="90173" x2="85742" y2="90173"/>
                        <a14:foregroundMark x1="92678" y1="89403" x2="92678" y2="89403"/>
                        <a14:foregroundMark x1="85356" y1="87476" x2="85356" y2="87476"/>
                        <a14:foregroundMark x1="90559" y1="87091" x2="90559" y2="87091"/>
                        <a14:foregroundMark x1="90559" y1="90366" x2="90559" y2="90366"/>
                        <a14:foregroundMark x1="38921" y1="74181" x2="38921" y2="74181"/>
                        <a14:foregroundMark x1="40077" y1="90366" x2="40077" y2="90366"/>
                        <a14:foregroundMark x1="83237" y1="89595" x2="83237" y2="89595"/>
                        <a14:foregroundMark x1="80732" y1="83815" x2="80732" y2="83815"/>
                        <a14:foregroundMark x1="84008" y1="84008" x2="84008" y2="84008"/>
                        <a14:foregroundMark x1="80732" y1="77071" x2="80732" y2="77071"/>
                        <a14:foregroundMark x1="82274" y1="78613" x2="82274" y2="78613"/>
                        <a14:foregroundMark x1="94220" y1="75915" x2="94220" y2="75915"/>
                        <a14:foregroundMark x1="44123" y1="85164" x2="44123" y2="85164"/>
                        <a14:foregroundMark x1="87091" y1="90559" x2="87091" y2="90559"/>
                        <a14:foregroundMark x1="84008" y1="90366" x2="84008" y2="90366"/>
                        <a14:foregroundMark x1="82466" y1="90366" x2="82466" y2="90366"/>
                        <a14:foregroundMark x1="91908" y1="90366" x2="91908" y2="90366"/>
                        <a14:foregroundMark x1="93449" y1="90173" x2="93449" y2="90173"/>
                        <a14:foregroundMark x1="94990" y1="87861" x2="94990" y2="87861"/>
                        <a14:foregroundMark x1="15800" y1="90751" x2="15800" y2="90751"/>
                        <a14:foregroundMark x1="7129" y1="90751" x2="7129" y2="90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68798" b="3655"/>
          <a:stretch/>
        </p:blipFill>
        <p:spPr>
          <a:xfrm>
            <a:off x="6744080" y="6039139"/>
            <a:ext cx="1829774" cy="504056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0328" b="93449" l="771" r="99229">
                        <a14:foregroundMark x1="45472" y1="81503" x2="45472" y2="81503"/>
                        <a14:foregroundMark x1="18304" y1="82466" x2="18304" y2="82466"/>
                        <a14:foregroundMark x1="4432" y1="83815" x2="4432" y2="83815"/>
                        <a14:foregroundMark x1="12524" y1="76301" x2="12524" y2="76301"/>
                        <a14:foregroundMark x1="14066" y1="83044" x2="14066" y2="83044"/>
                        <a14:foregroundMark x1="13680" y1="87476" x2="13680" y2="87476"/>
                        <a14:foregroundMark x1="10790" y1="88632" x2="10790" y2="88632"/>
                        <a14:foregroundMark x1="14258" y1="88632" x2="14258" y2="88632"/>
                        <a14:foregroundMark x1="14836" y1="90559" x2="14836" y2="90559"/>
                        <a14:foregroundMark x1="12331" y1="90944" x2="12331" y2="90944"/>
                        <a14:foregroundMark x1="15800" y1="89788" x2="15800" y2="89788"/>
                        <a14:foregroundMark x1="8863" y1="87476" x2="8863" y2="87476"/>
                        <a14:foregroundMark x1="10405" y1="90173" x2="10405" y2="90173"/>
                        <a14:foregroundMark x1="7707" y1="89788" x2="7707" y2="89788"/>
                        <a14:foregroundMark x1="8671" y1="90559" x2="8671" y2="90559"/>
                        <a14:foregroundMark x1="31407" y1="83044" x2="31407" y2="83044"/>
                        <a14:foregroundMark x1="82274" y1="82659" x2="82274" y2="82659"/>
                        <a14:foregroundMark x1="44316" y1="76301" x2="44316" y2="76301"/>
                        <a14:foregroundMark x1="89017" y1="74952" x2="89017" y2="74952"/>
                        <a14:foregroundMark x1="94990" y1="80732" x2="94990" y2="80732"/>
                        <a14:foregroundMark x1="30636" y1="77071" x2="30636" y2="77071"/>
                        <a14:foregroundMark x1="95183" y1="84586" x2="95183" y2="84586"/>
                        <a14:foregroundMark x1="29094" y1="85356" x2="29094" y2="85356"/>
                        <a14:foregroundMark x1="91522" y1="88632" x2="91522" y2="88632"/>
                        <a14:foregroundMark x1="84393" y1="88247" x2="84393" y2="88247"/>
                        <a14:foregroundMark x1="88632" y1="90173" x2="88632" y2="90173"/>
                        <a14:foregroundMark x1="85742" y1="90173" x2="85742" y2="90173"/>
                        <a14:foregroundMark x1="92678" y1="89403" x2="92678" y2="89403"/>
                        <a14:foregroundMark x1="85356" y1="87476" x2="85356" y2="87476"/>
                        <a14:foregroundMark x1="90559" y1="87091" x2="90559" y2="87091"/>
                        <a14:foregroundMark x1="90559" y1="90366" x2="90559" y2="90366"/>
                        <a14:foregroundMark x1="38921" y1="74181" x2="38921" y2="74181"/>
                        <a14:foregroundMark x1="40077" y1="90366" x2="40077" y2="90366"/>
                        <a14:foregroundMark x1="83237" y1="89595" x2="83237" y2="89595"/>
                        <a14:foregroundMark x1="80732" y1="83815" x2="80732" y2="83815"/>
                        <a14:foregroundMark x1="84008" y1="84008" x2="84008" y2="84008"/>
                        <a14:foregroundMark x1="80732" y1="77071" x2="80732" y2="77071"/>
                        <a14:foregroundMark x1="82274" y1="78613" x2="82274" y2="78613"/>
                        <a14:foregroundMark x1="94220" y1="75915" x2="94220" y2="75915"/>
                        <a14:foregroundMark x1="44123" y1="85164" x2="44123" y2="85164"/>
                        <a14:foregroundMark x1="87091" y1="90559" x2="87091" y2="90559"/>
                        <a14:foregroundMark x1="84008" y1="90366" x2="84008" y2="90366"/>
                        <a14:foregroundMark x1="82466" y1="90366" x2="82466" y2="90366"/>
                        <a14:foregroundMark x1="91908" y1="90366" x2="91908" y2="90366"/>
                        <a14:foregroundMark x1="93449" y1="90173" x2="93449" y2="90173"/>
                        <a14:foregroundMark x1="94990" y1="87861" x2="94990" y2="87861"/>
                        <a14:foregroundMark x1="15800" y1="90751" x2="15800" y2="90751"/>
                        <a14:foregroundMark x1="7129" y1="90751" x2="7129" y2="907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357" t="68798" r="66606" b="3655"/>
          <a:stretch/>
        </p:blipFill>
        <p:spPr>
          <a:xfrm>
            <a:off x="5214427" y="2558317"/>
            <a:ext cx="183645" cy="504056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3184369" y="349247"/>
            <a:ext cx="2529832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dirty="0" smtClean="0"/>
              <a:t>人アイコンの白いフィールドは横スクロールで参加者全員を見られる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862023" y="3532242"/>
            <a:ext cx="830384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600" smtClean="0"/>
              <a:t>保留</a:t>
            </a:r>
            <a:endParaRPr kumimoji="1" lang="ja-JP" altLang="en-US" sz="16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490225" y="-15689"/>
            <a:ext cx="64403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mtClean="0"/>
              <a:t>二次会前まで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164288" y="2361887"/>
            <a:ext cx="101648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400" smtClean="0"/>
              <a:t>キャンセル</a:t>
            </a:r>
            <a:endParaRPr kumimoji="1" lang="ja-JP" altLang="en-US" sz="1400" dirty="0"/>
          </a:p>
        </p:txBody>
      </p:sp>
      <p:sp>
        <p:nvSpPr>
          <p:cNvPr id="42" name="正方形/長方形 41"/>
          <p:cNvSpPr/>
          <p:nvPr/>
        </p:nvSpPr>
        <p:spPr>
          <a:xfrm>
            <a:off x="6282336" y="3345551"/>
            <a:ext cx="1722495" cy="874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参加を確定します！</a:t>
            </a:r>
            <a:endParaRPr kumimoji="1" lang="en-US" altLang="ja-JP" sz="1400" dirty="0" smtClean="0"/>
          </a:p>
          <a:p>
            <a:pPr algn="ctr"/>
            <a:endParaRPr kumimoji="1" lang="ja-JP" altLang="en-US" sz="1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47425" y="3865717"/>
            <a:ext cx="793310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400" dirty="0" smtClean="0"/>
              <a:t>支払う</a:t>
            </a:r>
            <a:endParaRPr kumimoji="1" lang="ja-JP" altLang="en-US" sz="14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281038" y="3859863"/>
            <a:ext cx="579777" cy="3077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戻る</a:t>
            </a:r>
            <a:endParaRPr kumimoji="1" lang="ja-JP" altLang="en-US" sz="1400" dirty="0"/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16" y="4388126"/>
            <a:ext cx="800881" cy="782097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2"/>
          <a:stretch/>
        </p:blipFill>
        <p:spPr>
          <a:xfrm>
            <a:off x="4449285" y="4126747"/>
            <a:ext cx="872945" cy="1315035"/>
          </a:xfrm>
          <a:prstGeom prst="rect">
            <a:avLst/>
          </a:prstGeom>
        </p:spPr>
      </p:pic>
      <p:sp>
        <p:nvSpPr>
          <p:cNvPr id="49" name="テキスト ボックス 48"/>
          <p:cNvSpPr txBox="1"/>
          <p:nvPr/>
        </p:nvSpPr>
        <p:spPr>
          <a:xfrm>
            <a:off x="4449285" y="4111895"/>
            <a:ext cx="87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Google</a:t>
            </a:r>
          </a:p>
          <a:p>
            <a:r>
              <a:rPr kumimoji="1" lang="en-US" altLang="ja-JP" dirty="0" smtClean="0"/>
              <a:t>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433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69</Words>
  <Application>Microsoft Macintosh PowerPoint</Application>
  <PresentationFormat>画面に合わせる (4:3)</PresentationFormat>
  <Paragraphs>24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Calibri</vt:lpstr>
      <vt:lpstr>ＭＳ Ｐゴシック</vt:lpstr>
      <vt:lpstr>Yu Gothic</vt:lpstr>
      <vt:lpstr>Arial</vt:lpstr>
      <vt:lpstr>Office ​​テーマ</vt:lpstr>
      <vt:lpstr>イベント2次会アプリ</vt:lpstr>
      <vt:lpstr>PowerPoint プレゼンテーション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イベント2次会アプリ</dc:title>
  <dc:creator>haruka</dc:creator>
  <cp:lastModifiedBy>星乃彼方</cp:lastModifiedBy>
  <cp:revision>24</cp:revision>
  <dcterms:created xsi:type="dcterms:W3CDTF">2017-06-14T03:43:55Z</dcterms:created>
  <dcterms:modified xsi:type="dcterms:W3CDTF">2017-06-14T07:45:07Z</dcterms:modified>
</cp:coreProperties>
</file>