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/>
    <p:restoredTop sz="91537"/>
  </p:normalViewPr>
  <p:slideViewPr>
    <p:cSldViewPr>
      <p:cViewPr>
        <p:scale>
          <a:sx n="135" d="100"/>
          <a:sy n="135" d="100"/>
        </p:scale>
        <p:origin x="1832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DF53-1927-C947-9FBA-D53DDC086F6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AE3F7-27C5-5C4D-AC8F-C4FF359D5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06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2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0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4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0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5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4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4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tiff"/><Relationship Id="rId9" Type="http://schemas.microsoft.com/office/2007/relationships/hdphoto" Target="../media/hdphoto3.wdp"/><Relationship Id="rId10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tiff"/><Relationship Id="rId8" Type="http://schemas.microsoft.com/office/2007/relationships/hdphoto" Target="../media/hdphoto4.wdp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9" Type="http://schemas.microsoft.com/office/2007/relationships/hdphoto" Target="../media/hdphoto2.wdp"/><Relationship Id="rId10" Type="http://schemas.openxmlformats.org/officeDocument/2006/relationships/image" Target="../media/image4.tiff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microsoft.com/office/2007/relationships/hdphoto" Target="../media/hdphoto5.wdp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7" Type="http://schemas.openxmlformats.org/officeDocument/2006/relationships/image" Target="../media/image3.png"/><Relationship Id="rId8" Type="http://schemas.microsoft.com/office/2007/relationships/hdphoto" Target="../media/hdphoto2.wdp"/><Relationship Id="rId9" Type="http://schemas.openxmlformats.org/officeDocument/2006/relationships/image" Target="../media/image4.tiff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次会アプリ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7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6508124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6544839" y="2357667"/>
            <a:ext cx="2122657" cy="3197644"/>
          </a:xfrm>
          <a:prstGeom prst="rect">
            <a:avLst/>
          </a:prstGeom>
        </p:spPr>
      </p:pic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3225757" y="1683599"/>
            <a:ext cx="2179721" cy="3875060"/>
          </a:xfrm>
          <a:prstGeom prst="rect">
            <a:avLst/>
          </a:prstGeom>
          <a:solidFill>
            <a:srgbClr val="FFF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27409" y="1971631"/>
            <a:ext cx="2170663" cy="1107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160030" y="1714180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9512" y="1711555"/>
            <a:ext cx="216024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2</a:t>
            </a:r>
            <a:r>
              <a:rPr kumimoji="1" lang="ja-JP" altLang="en-US" sz="1100" dirty="0" smtClean="0"/>
              <a:t>次会に</a:t>
            </a:r>
            <a:r>
              <a:rPr kumimoji="1" lang="ja-JP" altLang="en-US" sz="1100" dirty="0" smtClean="0"/>
              <a:t>行きましょう</a:t>
            </a:r>
            <a:r>
              <a:rPr lang="ja-JP" altLang="en-US" sz="1100" dirty="0" smtClean="0"/>
              <a:t>：</a:t>
            </a:r>
            <a:r>
              <a:rPr lang="ja-JP" altLang="en-US" sz="1100" dirty="0" smtClean="0"/>
              <a:t>現在１２名</a:t>
            </a:r>
            <a:r>
              <a:rPr lang="ja-JP" altLang="en-US" sz="1100" dirty="0" smtClean="0"/>
              <a:t>　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場所</a:t>
            </a:r>
            <a:r>
              <a:rPr lang="ja-JP" altLang="en-US" sz="1100" dirty="0" smtClean="0"/>
              <a:t>：鳥</a:t>
            </a:r>
            <a:r>
              <a:rPr lang="ja-JP" altLang="en-US" sz="1100" dirty="0" smtClean="0"/>
              <a:t>貴族水道橋西口店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3228863" y="3937091"/>
            <a:ext cx="2176615" cy="1620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52214" y="1695800"/>
            <a:ext cx="188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現在の参加者</a:t>
            </a:r>
            <a:r>
              <a:rPr lang="ja-JP" altLang="en-US" sz="1400" smtClean="0"/>
              <a:t>：１２名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4338" y="4005064"/>
            <a:ext cx="118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rgbClr val="00B0F0"/>
                </a:solidFill>
              </a:rPr>
              <a:t>鳥</a:t>
            </a:r>
            <a:r>
              <a:rPr lang="ja-JP" altLang="en-US" sz="900" dirty="0" smtClean="0">
                <a:solidFill>
                  <a:srgbClr val="00B0F0"/>
                </a:solidFill>
              </a:rPr>
              <a:t>貴族水道橋西口店</a:t>
            </a:r>
            <a:endParaRPr lang="en-US" altLang="ja-JP" sz="900" dirty="0" smtClean="0">
              <a:solidFill>
                <a:srgbClr val="00B0F0"/>
              </a:solidFill>
            </a:endParaRPr>
          </a:p>
          <a:p>
            <a:r>
              <a:rPr kumimoji="1" lang="ja-JP" altLang="en-US" sz="900" dirty="0" smtClean="0"/>
              <a:t>予算</a:t>
            </a:r>
            <a:r>
              <a:rPr kumimoji="1" lang="ja-JP" altLang="en-US" sz="900" dirty="0" smtClean="0"/>
              <a:t>：</a:t>
            </a:r>
            <a:r>
              <a:rPr kumimoji="1" lang="en-US" altLang="ja-JP" sz="900" dirty="0" smtClean="0"/>
              <a:t>3000</a:t>
            </a:r>
            <a:r>
              <a:rPr kumimoji="1" lang="ja-JP" altLang="en-US" sz="900" dirty="0" smtClean="0"/>
              <a:t>円</a:t>
            </a:r>
            <a:endParaRPr kumimoji="1" lang="en-US" altLang="ja-JP" sz="900" dirty="0" smtClean="0"/>
          </a:p>
          <a:p>
            <a:r>
              <a:rPr lang="en-US" altLang="ja-JP" sz="900" dirty="0" smtClean="0"/>
              <a:t>19:00〜21:00</a:t>
            </a:r>
            <a:endParaRPr kumimoji="1" lang="ja-JP" altLang="en-US" sz="900" dirty="0"/>
          </a:p>
        </p:txBody>
      </p:sp>
      <p:sp>
        <p:nvSpPr>
          <p:cNvPr id="24" name="右矢印 23"/>
          <p:cNvSpPr/>
          <p:nvPr/>
        </p:nvSpPr>
        <p:spPr>
          <a:xfrm>
            <a:off x="2447333" y="1913769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3568" y="315894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のアプリ画面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0112" y="1479270"/>
            <a:ext cx="64403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通知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4297" y="149148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クリック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84738" y="3140968"/>
            <a:ext cx="587262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参加</a:t>
            </a:r>
            <a:endParaRPr kumimoji="1"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524491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4294"/>
          <a:stretch/>
        </p:blipFill>
        <p:spPr>
          <a:xfrm>
            <a:off x="3378344" y="1895481"/>
            <a:ext cx="1836083" cy="120641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969" r="91392" b="4484"/>
          <a:stretch/>
        </p:blipFill>
        <p:spPr>
          <a:xfrm>
            <a:off x="5240557" y="1971631"/>
            <a:ext cx="157515" cy="50405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023" y="4726153"/>
            <a:ext cx="1063953" cy="709302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8798" b="3655"/>
          <a:stretch/>
        </p:blipFill>
        <p:spPr>
          <a:xfrm>
            <a:off x="6744080" y="6039139"/>
            <a:ext cx="1829774" cy="50405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357" t="68798" r="66606" b="3655"/>
          <a:stretch/>
        </p:blipFill>
        <p:spPr>
          <a:xfrm>
            <a:off x="5214427" y="2558317"/>
            <a:ext cx="183645" cy="504056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3159058" y="484263"/>
            <a:ext cx="252983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人アイコンの白いフィールドは横スクロールで参加者全員を見られる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84738" y="3532242"/>
            <a:ext cx="587262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smtClean="0"/>
              <a:t>保留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0"/>
            <a:ext cx="161414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基本的な</a:t>
            </a:r>
            <a:r>
              <a:rPr lang="ja-JP" altLang="en-US" smtClean="0"/>
              <a:t>画面遷移概略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748716" y="3345551"/>
            <a:ext cx="1722495" cy="87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参加を確定します！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13805" y="3865717"/>
            <a:ext cx="79331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支払う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747418" y="3859863"/>
            <a:ext cx="579777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戻る</a:t>
            </a:r>
            <a:endParaRPr kumimoji="1" lang="ja-JP" altLang="en-US" sz="140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96" y="4388126"/>
            <a:ext cx="800881" cy="782097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6417113" y="1022539"/>
            <a:ext cx="2437691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「支払う」クリック</a:t>
            </a:r>
            <a:r>
              <a:rPr lang="ja-JP" altLang="en-US" dirty="0" smtClean="0"/>
              <a:t>でこの</a:t>
            </a:r>
            <a:r>
              <a:rPr lang="ja-JP" altLang="en-US" smtClean="0"/>
              <a:t>ウィンドウが消える</a:t>
            </a:r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5220072" y="1255161"/>
            <a:ext cx="0" cy="123773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985613" y="1598408"/>
            <a:ext cx="41032" cy="1933834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493222" y="3158940"/>
            <a:ext cx="936104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「戻る」クリック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 rot="10800000">
            <a:off x="5740777" y="3874998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28628" y="5802911"/>
            <a:ext cx="25234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画面１：</a:t>
            </a:r>
            <a:r>
              <a:rPr lang="ja-JP" altLang="en-US" smtClean="0"/>
              <a:t>詳細＆意思表明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444208" y="5805264"/>
            <a:ext cx="2350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kumimoji="1" lang="ja-JP" altLang="en-US" dirty="0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9" t="11090" r="28981" b="42722"/>
          <a:stretch/>
        </p:blipFill>
        <p:spPr>
          <a:xfrm>
            <a:off x="4361171" y="4084271"/>
            <a:ext cx="998717" cy="135118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1763688" y="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次ページ以降詳細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4957161" y="1683599"/>
            <a:ext cx="2179721" cy="3875060"/>
          </a:xfrm>
          <a:prstGeom prst="rect">
            <a:avLst/>
          </a:prstGeom>
          <a:solidFill>
            <a:srgbClr val="FFF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958813" y="1971631"/>
            <a:ext cx="2170663" cy="1107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304046" y="1714180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3528" y="1711555"/>
            <a:ext cx="216024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2</a:t>
            </a:r>
            <a:r>
              <a:rPr kumimoji="1" lang="ja-JP" altLang="en-US" sz="1100" dirty="0" smtClean="0"/>
              <a:t>次会に</a:t>
            </a:r>
            <a:r>
              <a:rPr kumimoji="1" lang="ja-JP" altLang="en-US" sz="1100" dirty="0" smtClean="0"/>
              <a:t>行きましょう</a:t>
            </a:r>
            <a:r>
              <a:rPr lang="ja-JP" altLang="en-US" sz="1100" dirty="0" smtClean="0"/>
              <a:t>：</a:t>
            </a:r>
            <a:r>
              <a:rPr lang="ja-JP" altLang="en-US" sz="1100" dirty="0" smtClean="0"/>
              <a:t>現在１２名</a:t>
            </a:r>
            <a:r>
              <a:rPr lang="ja-JP" altLang="en-US" sz="1100" dirty="0" smtClean="0"/>
              <a:t>　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場所</a:t>
            </a:r>
            <a:r>
              <a:rPr lang="ja-JP" altLang="en-US" sz="1100" dirty="0" smtClean="0"/>
              <a:t>：鳥</a:t>
            </a:r>
            <a:r>
              <a:rPr lang="ja-JP" altLang="en-US" sz="1100" dirty="0" smtClean="0"/>
              <a:t>貴族水道橋西口店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4960267" y="3937091"/>
            <a:ext cx="2176615" cy="1620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83618" y="1695800"/>
            <a:ext cx="188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現在の参加者</a:t>
            </a:r>
            <a:r>
              <a:rPr lang="ja-JP" altLang="en-US" sz="1400" smtClean="0"/>
              <a:t>：１２名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95742" y="4005064"/>
            <a:ext cx="118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rgbClr val="00B0F0"/>
                </a:solidFill>
              </a:rPr>
              <a:t>鳥</a:t>
            </a:r>
            <a:r>
              <a:rPr lang="ja-JP" altLang="en-US" sz="900" dirty="0" smtClean="0">
                <a:solidFill>
                  <a:srgbClr val="00B0F0"/>
                </a:solidFill>
              </a:rPr>
              <a:t>貴族水道橋西口店</a:t>
            </a:r>
            <a:endParaRPr lang="en-US" altLang="ja-JP" sz="900" dirty="0" smtClean="0">
              <a:solidFill>
                <a:srgbClr val="00B0F0"/>
              </a:solidFill>
            </a:endParaRPr>
          </a:p>
          <a:p>
            <a:r>
              <a:rPr kumimoji="1" lang="ja-JP" altLang="en-US" sz="900" dirty="0" smtClean="0"/>
              <a:t>予算</a:t>
            </a:r>
            <a:r>
              <a:rPr kumimoji="1" lang="ja-JP" altLang="en-US" sz="900" dirty="0" smtClean="0"/>
              <a:t>：</a:t>
            </a:r>
            <a:r>
              <a:rPr kumimoji="1" lang="en-US" altLang="ja-JP" sz="900" dirty="0" smtClean="0"/>
              <a:t>3000</a:t>
            </a:r>
            <a:r>
              <a:rPr kumimoji="1" lang="ja-JP" altLang="en-US" sz="900" dirty="0" smtClean="0"/>
              <a:t>円</a:t>
            </a:r>
            <a:endParaRPr kumimoji="1" lang="en-US" altLang="ja-JP" sz="900" dirty="0" smtClean="0"/>
          </a:p>
          <a:p>
            <a:r>
              <a:rPr lang="en-US" altLang="ja-JP" sz="900" dirty="0" smtClean="0"/>
              <a:t>19:00〜21:00</a:t>
            </a:r>
            <a:endParaRPr kumimoji="1" lang="ja-JP" altLang="en-US" sz="900" dirty="0"/>
          </a:p>
        </p:txBody>
      </p:sp>
      <p:sp>
        <p:nvSpPr>
          <p:cNvPr id="24" name="右矢印 23"/>
          <p:cNvSpPr/>
          <p:nvPr/>
        </p:nvSpPr>
        <p:spPr>
          <a:xfrm>
            <a:off x="2843808" y="1961220"/>
            <a:ext cx="1640832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7584" y="315894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のアプリ画面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764704"/>
            <a:ext cx="223644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通知（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分出たまま）</a:t>
            </a:r>
            <a:endParaRPr lang="en-US" altLang="ja-JP" dirty="0" smtClean="0"/>
          </a:p>
          <a:p>
            <a:r>
              <a:rPr kumimoji="1" lang="ja-JP" altLang="en-US" dirty="0" smtClean="0"/>
              <a:t>横にスワイプすると消える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50395" y="1979548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タッチ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16142" y="3140968"/>
            <a:ext cx="587262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参加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8447"/>
          <a:stretch/>
        </p:blipFill>
        <p:spPr>
          <a:xfrm>
            <a:off x="5109748" y="1895481"/>
            <a:ext cx="1836083" cy="579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969" r="91392" b="4484"/>
          <a:stretch/>
        </p:blipFill>
        <p:spPr>
          <a:xfrm>
            <a:off x="6971961" y="1971631"/>
            <a:ext cx="157515" cy="50405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3427" y="4726153"/>
            <a:ext cx="1063953" cy="70930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357" t="68798" r="66606" b="3655"/>
          <a:stretch/>
        </p:blipFill>
        <p:spPr>
          <a:xfrm>
            <a:off x="6945831" y="2558317"/>
            <a:ext cx="183645" cy="504056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4890462" y="484263"/>
            <a:ext cx="252983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人アイコンの白いフィールドは横スクロールで参加者全員を見られる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16142" y="3532242"/>
            <a:ext cx="587262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smtClean="0"/>
              <a:t>保留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0"/>
            <a:ext cx="15271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支払い前まで</a:t>
            </a:r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951476" y="1255161"/>
            <a:ext cx="0" cy="123773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860032" y="5802911"/>
            <a:ext cx="25234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画面１：</a:t>
            </a:r>
            <a:r>
              <a:rPr lang="ja-JP" altLang="en-US" smtClean="0"/>
              <a:t>詳細＆意思表明</a:t>
            </a:r>
            <a:endParaRPr kumimoji="1" lang="ja-JP" altLang="en-US" dirty="0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9" t="11090" r="28981" b="42722"/>
          <a:stretch/>
        </p:blipFill>
        <p:spPr>
          <a:xfrm>
            <a:off x="6092575" y="4084271"/>
            <a:ext cx="998717" cy="1351184"/>
          </a:xfrm>
          <a:prstGeom prst="rect">
            <a:avLst/>
          </a:prstGeom>
        </p:spPr>
      </p:pic>
      <p:sp>
        <p:nvSpPr>
          <p:cNvPr id="41" name="右矢印 40"/>
          <p:cNvSpPr/>
          <p:nvPr/>
        </p:nvSpPr>
        <p:spPr>
          <a:xfrm>
            <a:off x="7200801" y="3348693"/>
            <a:ext cx="1907703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348029" y="3214717"/>
            <a:ext cx="148193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参加タッチで画面２へ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43808" y="2492896"/>
            <a:ext cx="1747444" cy="2123658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必要情報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・参加者・人数</a:t>
            </a:r>
            <a:r>
              <a:rPr lang="ja-JP" altLang="en-US" sz="1200" dirty="0" smtClean="0">
                <a:solidFill>
                  <a:schemeClr val="tx1"/>
                </a:solidFill>
              </a:rPr>
              <a:t>（リアルタイムで変わってほしい）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・店名</a:t>
            </a:r>
            <a:endParaRPr lang="en-US" altLang="ja-JP" sz="1200" u="sng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・予算</a:t>
            </a:r>
            <a:r>
              <a:rPr lang="ja-JP" altLang="en-US" sz="1200" dirty="0" smtClean="0">
                <a:solidFill>
                  <a:schemeClr val="tx1"/>
                </a:solidFill>
              </a:rPr>
              <a:t>（適当に決めてください）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kumimoji="1" lang="ja-JP" altLang="en-US" sz="1200" u="sng" dirty="0" smtClean="0">
                <a:solidFill>
                  <a:schemeClr val="tx1"/>
                </a:solidFill>
              </a:rPr>
              <a:t>・時間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（イベント終了時間＋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30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分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〜1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時間で）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・外観</a:t>
            </a:r>
            <a:endParaRPr kumimoji="1" lang="en-US" altLang="ja-JP" sz="1200" u="sng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・地図</a:t>
            </a:r>
            <a:r>
              <a:rPr lang="ja-JP" altLang="en-US" sz="1200" dirty="0" smtClean="0">
                <a:solidFill>
                  <a:schemeClr val="tx1"/>
                </a:solidFill>
              </a:rPr>
              <a:t>（ぐるなびのを取ってくればいい？）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右矢印 47"/>
          <p:cNvSpPr/>
          <p:nvPr/>
        </p:nvSpPr>
        <p:spPr>
          <a:xfrm rot="10800000">
            <a:off x="2843808" y="4886974"/>
            <a:ext cx="1640832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49478" y="4747181"/>
            <a:ext cx="936104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保留をタッチ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04047" y="2349460"/>
            <a:ext cx="227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えりにゃん　　萩野　　　　朱里亜　　とおる　　　</a:t>
            </a:r>
            <a:r>
              <a:rPr kumimoji="1" lang="en-US" altLang="ja-JP" sz="800" dirty="0" smtClean="0"/>
              <a:t>A</a:t>
            </a:r>
            <a:r>
              <a:rPr kumimoji="1" lang="ja-JP" altLang="en-US" sz="800" dirty="0" smtClean="0"/>
              <a:t>　</a:t>
            </a:r>
            <a:endParaRPr kumimoji="1" lang="ja-JP" altLang="en-US" sz="800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7540" b="34294"/>
          <a:stretch/>
        </p:blipFill>
        <p:spPr>
          <a:xfrm>
            <a:off x="5119437" y="2479800"/>
            <a:ext cx="1836083" cy="517152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5148064" y="2852936"/>
            <a:ext cx="212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諭吉　　　ロバート　　高嶺浪　　井沢光一　横</a:t>
            </a:r>
            <a:endParaRPr kumimoji="1" lang="ja-JP" altLang="en-US" sz="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1293" y="3142129"/>
            <a:ext cx="844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先着</a:t>
            </a:r>
            <a:r>
              <a:rPr lang="en-US" altLang="ja-JP" sz="1100" dirty="0" smtClean="0">
                <a:solidFill>
                  <a:srgbClr val="FF0000"/>
                </a:solidFill>
              </a:rPr>
              <a:t>15</a:t>
            </a:r>
            <a:r>
              <a:rPr lang="ja-JP" altLang="en-US" sz="1100" dirty="0" smtClean="0">
                <a:solidFill>
                  <a:srgbClr val="FF0000"/>
                </a:solidFill>
              </a:rPr>
              <a:t>名は</a:t>
            </a:r>
            <a:r>
              <a:rPr lang="en-US" altLang="ja-JP" sz="1100" dirty="0" smtClean="0">
                <a:solidFill>
                  <a:srgbClr val="FF0000"/>
                </a:solidFill>
              </a:rPr>
              <a:t>2000</a:t>
            </a:r>
            <a:r>
              <a:rPr lang="ja-JP" altLang="en-US" sz="1100" dirty="0" smtClean="0">
                <a:solidFill>
                  <a:srgbClr val="FF0000"/>
                </a:solidFill>
              </a:rPr>
              <a:t>円</a:t>
            </a:r>
            <a:r>
              <a:rPr lang="en-US" altLang="ja-JP" sz="1100" dirty="0" smtClean="0">
                <a:solidFill>
                  <a:srgbClr val="FF0000"/>
                </a:solidFill>
              </a:rPr>
              <a:t>!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6379" y="5802911"/>
            <a:ext cx="8673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画面０</a:t>
            </a:r>
            <a:endParaRPr kumimoji="1" lang="ja-JP" altLang="en-US" dirty="0"/>
          </a:p>
        </p:txBody>
      </p:sp>
      <p:sp>
        <p:nvSpPr>
          <p:cNvPr id="56" name="右矢印 55"/>
          <p:cNvSpPr/>
          <p:nvPr/>
        </p:nvSpPr>
        <p:spPr>
          <a:xfrm rot="18498922">
            <a:off x="2250586" y="1145866"/>
            <a:ext cx="164866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584765" y="1046846"/>
            <a:ext cx="1447493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前回の</a:t>
            </a:r>
            <a:r>
              <a:rPr kumimoji="1" lang="en-US" altLang="ja-JP" dirty="0" smtClean="0"/>
              <a:t>FB</a:t>
            </a:r>
            <a:r>
              <a:rPr kumimoji="1" lang="ja-JP" altLang="en-US" dirty="0" smtClean="0"/>
              <a:t>を返していない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013846" y="0"/>
            <a:ext cx="16970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画面０差分へ（６ページ参照）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8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1052583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1089298" y="2357667"/>
            <a:ext cx="2122657" cy="3197644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1068950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8798" b="3655"/>
          <a:stretch/>
        </p:blipFill>
        <p:spPr>
          <a:xfrm>
            <a:off x="1293175" y="6172243"/>
            <a:ext cx="1829774" cy="50405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0" y="0"/>
            <a:ext cx="20517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参加確定表明前後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93175" y="3345551"/>
            <a:ext cx="1722495" cy="87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参加を確定します！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358264" y="3865717"/>
            <a:ext cx="79331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支払う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291877" y="3859863"/>
            <a:ext cx="579777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戻る</a:t>
            </a:r>
            <a:endParaRPr kumimoji="1" lang="ja-JP" altLang="en-US" sz="140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5" y="4388126"/>
            <a:ext cx="800881" cy="782097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2325707" y="116632"/>
            <a:ext cx="2437691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このウィンドウはポップアップ表示</a:t>
            </a:r>
            <a:endParaRPr lang="en-US" altLang="ja-JP" dirty="0" smtClean="0"/>
          </a:p>
          <a:p>
            <a:r>
              <a:rPr lang="ja-JP" altLang="en-US" dirty="0" smtClean="0"/>
              <a:t>「支払う」タッチでこのウィンドウが消えて隣の画面に</a:t>
            </a:r>
            <a:endParaRPr kumimoji="1" lang="ja-JP" altLang="en-US" dirty="0"/>
          </a:p>
        </p:txBody>
      </p:sp>
      <p:cxnSp>
        <p:nvCxnSpPr>
          <p:cNvPr id="53" name="直線コネクタ 52"/>
          <p:cNvCxnSpPr/>
          <p:nvPr/>
        </p:nvCxnSpPr>
        <p:spPr>
          <a:xfrm flipH="1">
            <a:off x="2785655" y="1591400"/>
            <a:ext cx="882258" cy="189070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28525" y="2640683"/>
            <a:ext cx="936104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「戻る」タッチで画面１へ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 rot="10800000">
            <a:off x="285236" y="3874998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88667" y="5805264"/>
            <a:ext cx="2350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kumimoji="1" lang="ja-JP" altLang="en-US" dirty="0"/>
          </a:p>
        </p:txBody>
      </p:sp>
      <p:sp>
        <p:nvSpPr>
          <p:cNvPr id="46" name="正方形/長方形 45"/>
          <p:cNvSpPr>
            <a:spLocks noChangeAspect="1"/>
          </p:cNvSpPr>
          <p:nvPr/>
        </p:nvSpPr>
        <p:spPr>
          <a:xfrm>
            <a:off x="3941183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3977898" y="2357667"/>
            <a:ext cx="2122657" cy="3197644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3957550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5" y="4388126"/>
            <a:ext cx="800881" cy="78209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3877267" y="5805264"/>
            <a:ext cx="2350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lang="en-US" altLang="ja-JP" dirty="0" smtClean="0"/>
          </a:p>
          <a:p>
            <a:r>
              <a:rPr kumimoji="1" lang="ja-JP" altLang="en-US" dirty="0" smtClean="0"/>
              <a:t>（画面差分）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103259" y="2656657"/>
            <a:ext cx="1003131" cy="3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＊参加確定から</a:t>
            </a:r>
            <a:r>
              <a:rPr lang="en-US" altLang="ja-JP" sz="1100" dirty="0" smtClean="0">
                <a:solidFill>
                  <a:schemeClr val="tx1"/>
                </a:solidFill>
              </a:rPr>
              <a:t>10</a:t>
            </a:r>
            <a:r>
              <a:rPr lang="ja-JP" altLang="en-US" sz="1100" dirty="0" smtClean="0">
                <a:solidFill>
                  <a:schemeClr val="tx1"/>
                </a:solidFill>
              </a:rPr>
              <a:t>分以内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089911" y="2348880"/>
            <a:ext cx="10164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/>
              <a:t>キャンセル</a:t>
            </a:r>
            <a:endParaRPr kumimoji="1" lang="ja-JP" altLang="en-US" sz="1400" dirty="0"/>
          </a:p>
        </p:txBody>
      </p:sp>
      <p:sp>
        <p:nvSpPr>
          <p:cNvPr id="67" name="右矢印 66"/>
          <p:cNvSpPr/>
          <p:nvPr/>
        </p:nvSpPr>
        <p:spPr>
          <a:xfrm>
            <a:off x="3361719" y="3841012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右矢印 73"/>
          <p:cNvSpPr/>
          <p:nvPr/>
        </p:nvSpPr>
        <p:spPr>
          <a:xfrm>
            <a:off x="6258173" y="1895502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2654" y="692696"/>
            <a:ext cx="1893416" cy="1015663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必要情報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・人数</a:t>
            </a:r>
            <a:r>
              <a:rPr lang="ja-JP" altLang="en-US" sz="1200" dirty="0" smtClean="0">
                <a:solidFill>
                  <a:schemeClr val="tx1"/>
                </a:solidFill>
              </a:rPr>
              <a:t>（リアルタイム表示）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・店名</a:t>
            </a:r>
            <a:endParaRPr lang="en-US" altLang="ja-JP" sz="1200" u="sng" dirty="0" smtClean="0">
              <a:solidFill>
                <a:schemeClr val="tx1"/>
              </a:solidFill>
            </a:endParaRPr>
          </a:p>
          <a:p>
            <a:r>
              <a:rPr kumimoji="1" lang="ja-JP" altLang="en-US" sz="1200" u="sng" dirty="0" smtClean="0">
                <a:solidFill>
                  <a:schemeClr val="tx1"/>
                </a:solidFill>
              </a:rPr>
              <a:t>・時間</a:t>
            </a:r>
            <a:endParaRPr kumimoji="1" lang="en-US" altLang="ja-JP" sz="1200" u="sng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Google map</a:t>
            </a:r>
            <a:r>
              <a:rPr lang="ja-JP" altLang="en-US" sz="1200" u="sng" dirty="0" smtClean="0">
                <a:solidFill>
                  <a:schemeClr val="tx1"/>
                </a:solidFill>
              </a:rPr>
              <a:t>埋め込み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7" name="右矢印 76"/>
          <p:cNvSpPr/>
          <p:nvPr/>
        </p:nvSpPr>
        <p:spPr>
          <a:xfrm rot="16200000">
            <a:off x="4930084" y="630395"/>
            <a:ext cx="1703217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72062" y="2348880"/>
            <a:ext cx="936250" cy="3077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>
                <a:solidFill>
                  <a:schemeClr val="tx1"/>
                </a:solidFill>
              </a:rPr>
              <a:t>着いた！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>
            <a:spLocks noChangeAspect="1"/>
          </p:cNvSpPr>
          <p:nvPr/>
        </p:nvSpPr>
        <p:spPr>
          <a:xfrm>
            <a:off x="6757361" y="1683599"/>
            <a:ext cx="2179721" cy="3875060"/>
          </a:xfrm>
          <a:prstGeom prst="rect">
            <a:avLst/>
          </a:prstGeom>
          <a:solidFill>
            <a:srgbClr val="FFF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759013" y="1971631"/>
            <a:ext cx="2170663" cy="1107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6760467" y="3937091"/>
            <a:ext cx="2176615" cy="1620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883818" y="1695800"/>
            <a:ext cx="188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現在の参加者：１５名</a:t>
            </a:r>
            <a:endParaRPr kumimoji="1" lang="ja-JP" altLang="en-US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795942" y="4005064"/>
            <a:ext cx="118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rgbClr val="00B0F0"/>
                </a:solidFill>
              </a:rPr>
              <a:t>鳥</a:t>
            </a:r>
            <a:r>
              <a:rPr lang="ja-JP" altLang="en-US" sz="900" dirty="0" smtClean="0">
                <a:solidFill>
                  <a:srgbClr val="00B0F0"/>
                </a:solidFill>
              </a:rPr>
              <a:t>貴族水道橋西口店</a:t>
            </a:r>
            <a:endParaRPr lang="en-US" altLang="ja-JP" sz="900" dirty="0" smtClean="0">
              <a:solidFill>
                <a:srgbClr val="00B0F0"/>
              </a:solidFill>
            </a:endParaRPr>
          </a:p>
          <a:p>
            <a:r>
              <a:rPr kumimoji="1" lang="ja-JP" altLang="en-US" sz="900" dirty="0" smtClean="0"/>
              <a:t>予算</a:t>
            </a:r>
            <a:r>
              <a:rPr kumimoji="1" lang="ja-JP" altLang="en-US" sz="900" dirty="0" smtClean="0"/>
              <a:t>：</a:t>
            </a:r>
            <a:r>
              <a:rPr kumimoji="1" lang="en-US" altLang="ja-JP" sz="900" dirty="0" smtClean="0"/>
              <a:t>3000</a:t>
            </a:r>
            <a:r>
              <a:rPr kumimoji="1" lang="ja-JP" altLang="en-US" sz="900" dirty="0" smtClean="0"/>
              <a:t>円</a:t>
            </a:r>
            <a:endParaRPr kumimoji="1" lang="en-US" altLang="ja-JP" sz="900" dirty="0" smtClean="0"/>
          </a:p>
          <a:p>
            <a:r>
              <a:rPr lang="en-US" altLang="ja-JP" sz="900" dirty="0" smtClean="0"/>
              <a:t>19:00〜21:00</a:t>
            </a:r>
            <a:endParaRPr kumimoji="1" lang="ja-JP" altLang="en-US" sz="900" dirty="0"/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8447"/>
          <a:stretch/>
        </p:blipFill>
        <p:spPr>
          <a:xfrm>
            <a:off x="6909948" y="1895481"/>
            <a:ext cx="1836083" cy="579339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969" r="91392" b="4484"/>
          <a:stretch/>
        </p:blipFill>
        <p:spPr>
          <a:xfrm>
            <a:off x="8772161" y="1971631"/>
            <a:ext cx="157515" cy="504056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3627" y="4726153"/>
            <a:ext cx="1063953" cy="709302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357" t="68798" r="66606" b="3655"/>
          <a:stretch/>
        </p:blipFill>
        <p:spPr>
          <a:xfrm>
            <a:off x="8746031" y="2558317"/>
            <a:ext cx="183645" cy="504056"/>
          </a:xfrm>
          <a:prstGeom prst="rect">
            <a:avLst/>
          </a:prstGeom>
        </p:spPr>
      </p:pic>
      <p:sp>
        <p:nvSpPr>
          <p:cNvPr id="103" name="テキスト ボックス 102"/>
          <p:cNvSpPr txBox="1"/>
          <p:nvPr/>
        </p:nvSpPr>
        <p:spPr>
          <a:xfrm>
            <a:off x="6876256" y="5802911"/>
            <a:ext cx="2016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画面１の差分</a:t>
            </a:r>
            <a:endParaRPr kumimoji="1" lang="ja-JP" altLang="en-US" dirty="0"/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9" t="11090" r="28981" b="42722"/>
          <a:stretch/>
        </p:blipFill>
        <p:spPr>
          <a:xfrm>
            <a:off x="7892775" y="4084271"/>
            <a:ext cx="998717" cy="1351184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6804247" y="2349460"/>
            <a:ext cx="227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えりにゃん　　萩野　　　　朱里亜　　とおる　　　</a:t>
            </a:r>
            <a:r>
              <a:rPr kumimoji="1" lang="en-US" altLang="ja-JP" sz="800" dirty="0" smtClean="0"/>
              <a:t>A</a:t>
            </a:r>
            <a:r>
              <a:rPr kumimoji="1" lang="ja-JP" altLang="en-US" sz="800" dirty="0" smtClean="0"/>
              <a:t>　</a:t>
            </a:r>
            <a:endParaRPr kumimoji="1" lang="ja-JP" altLang="en-US" sz="800" dirty="0"/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7540" b="34294"/>
          <a:stretch/>
        </p:blipFill>
        <p:spPr>
          <a:xfrm>
            <a:off x="6919637" y="2479800"/>
            <a:ext cx="1836083" cy="517152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6948264" y="2852936"/>
            <a:ext cx="212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諭吉　　　ロバート　　高嶺浪　　井沢光一　横</a:t>
            </a:r>
            <a:endParaRPr kumimoji="1" lang="ja-JP" altLang="en-US" sz="8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308304" y="3323507"/>
            <a:ext cx="1104829" cy="3077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>
                <a:solidFill>
                  <a:schemeClr val="tx1"/>
                </a:solidFill>
              </a:rPr>
              <a:t>地図に戻る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215306" y="1547500"/>
            <a:ext cx="17626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白いエリアタッチ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978135" y="327929"/>
            <a:ext cx="2063863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キャンセルタッチでポップアップ画面（次ページ参照）</a:t>
            </a:r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 rot="10800000">
            <a:off x="6045346" y="3283565"/>
            <a:ext cx="1123136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3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4661263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4697978" y="2357667"/>
            <a:ext cx="2122657" cy="3197644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4677630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0"/>
            <a:ext cx="20517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キャンセル前後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899007" y="3345551"/>
            <a:ext cx="1725343" cy="87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キャンセルしますか？　残り：</a:t>
            </a:r>
            <a:r>
              <a:rPr lang="en-US" altLang="ja-JP" sz="1400" dirty="0" smtClean="0"/>
              <a:t> 7</a:t>
            </a:r>
            <a:r>
              <a:rPr lang="ja-JP" altLang="en-US" sz="1400" dirty="0" smtClean="0"/>
              <a:t>分</a:t>
            </a:r>
            <a:r>
              <a:rPr lang="en-US" altLang="ja-JP" sz="1400" dirty="0" smtClean="0"/>
              <a:t>25</a:t>
            </a:r>
            <a:r>
              <a:rPr lang="ja-JP" altLang="en-US" sz="1400" dirty="0" smtClean="0"/>
              <a:t>秒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22289" y="3865717"/>
            <a:ext cx="68301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はい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28590" y="3865717"/>
            <a:ext cx="697540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いいえ</a:t>
            </a:r>
            <a:endParaRPr kumimoji="1" lang="ja-JP" altLang="en-US" sz="140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35" y="4388126"/>
            <a:ext cx="800881" cy="782097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2195736" y="1693818"/>
            <a:ext cx="2437691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キャンセルをタッチすると右画面</a:t>
            </a:r>
            <a:r>
              <a:rPr kumimoji="1" lang="ja-JP" altLang="en-US" smtClean="0"/>
              <a:t>のポップアップが出て、上部のボタンは一時的に消える</a:t>
            </a:r>
            <a:endParaRPr kumimoji="1" lang="ja-JP" altLang="en-US" dirty="0"/>
          </a:p>
        </p:txBody>
      </p:sp>
      <p:cxnSp>
        <p:nvCxnSpPr>
          <p:cNvPr id="53" name="直線コネクタ 52"/>
          <p:cNvCxnSpPr/>
          <p:nvPr/>
        </p:nvCxnSpPr>
        <p:spPr>
          <a:xfrm flipH="1">
            <a:off x="6505846" y="1475492"/>
            <a:ext cx="20284" cy="2218951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 rot="10800000">
            <a:off x="2279113" y="3972762"/>
            <a:ext cx="2278976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97347" y="5805264"/>
            <a:ext cx="2350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lang="en-US" altLang="ja-JP" dirty="0" smtClean="0"/>
          </a:p>
          <a:p>
            <a:r>
              <a:rPr kumimoji="1" lang="ja-JP" altLang="en-US" dirty="0" smtClean="0"/>
              <a:t>（画面差分）</a:t>
            </a:r>
            <a:endParaRPr kumimoji="1" lang="ja-JP" altLang="en-US" dirty="0"/>
          </a:p>
        </p:txBody>
      </p:sp>
      <p:sp>
        <p:nvSpPr>
          <p:cNvPr id="46" name="正方形/長方形 45"/>
          <p:cNvSpPr>
            <a:spLocks noChangeAspect="1"/>
          </p:cNvSpPr>
          <p:nvPr/>
        </p:nvSpPr>
        <p:spPr>
          <a:xfrm>
            <a:off x="38896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75611" y="2357667"/>
            <a:ext cx="2122657" cy="3197644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55263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" y="4388126"/>
            <a:ext cx="800881" cy="78209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-25020" y="5805264"/>
            <a:ext cx="2350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lang="en-US" altLang="ja-JP" dirty="0" smtClean="0"/>
          </a:p>
          <a:p>
            <a:r>
              <a:rPr kumimoji="1" lang="ja-JP" altLang="en-US" dirty="0" smtClean="0"/>
              <a:t>（画面差分）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1200972" y="2656657"/>
            <a:ext cx="1003131" cy="3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＊参加確定から</a:t>
            </a:r>
            <a:r>
              <a:rPr lang="en-US" altLang="ja-JP" sz="1100" dirty="0" smtClean="0">
                <a:solidFill>
                  <a:schemeClr val="tx1"/>
                </a:solidFill>
              </a:rPr>
              <a:t>10</a:t>
            </a:r>
            <a:r>
              <a:rPr lang="ja-JP" altLang="en-US" sz="1100" dirty="0" smtClean="0">
                <a:solidFill>
                  <a:schemeClr val="tx1"/>
                </a:solidFill>
              </a:rPr>
              <a:t>分以内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187624" y="2348880"/>
            <a:ext cx="10164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/>
              <a:t>キャンセル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9775" y="2348880"/>
            <a:ext cx="936250" cy="3077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>
                <a:solidFill>
                  <a:schemeClr val="tx1"/>
                </a:solidFill>
              </a:rPr>
              <a:t>着いた！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235684" y="817047"/>
            <a:ext cx="1582011" cy="646331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・支払いを押してから１０分の</a:t>
            </a:r>
            <a:r>
              <a:rPr lang="ja-JP" altLang="en-US" sz="1200" smtClean="0">
                <a:solidFill>
                  <a:schemeClr val="tx1"/>
                </a:solidFill>
              </a:rPr>
              <a:t>カウントタイマーを始動させ表示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12" name="右矢印 111"/>
          <p:cNvSpPr/>
          <p:nvPr/>
        </p:nvSpPr>
        <p:spPr>
          <a:xfrm>
            <a:off x="2279113" y="2986653"/>
            <a:ext cx="2278976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737438" y="3995772"/>
            <a:ext cx="142847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いいえタッチ</a:t>
            </a:r>
            <a:endParaRPr kumimoji="1" lang="ja-JP" altLang="en-US" dirty="0"/>
          </a:p>
        </p:txBody>
      </p:sp>
      <p:sp>
        <p:nvSpPr>
          <p:cNvPr id="114" name="正方形/長方形 113"/>
          <p:cNvSpPr>
            <a:spLocks noChangeAspect="1"/>
          </p:cNvSpPr>
          <p:nvPr/>
        </p:nvSpPr>
        <p:spPr>
          <a:xfrm>
            <a:off x="6928782" y="1714180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948264" y="1711555"/>
            <a:ext cx="216024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2</a:t>
            </a:r>
            <a:r>
              <a:rPr kumimoji="1" lang="ja-JP" altLang="en-US" sz="1100" dirty="0" smtClean="0"/>
              <a:t>次会に</a:t>
            </a:r>
            <a:r>
              <a:rPr kumimoji="1" lang="ja-JP" altLang="en-US" sz="1100" dirty="0" smtClean="0"/>
              <a:t>行きましょう</a:t>
            </a:r>
            <a:r>
              <a:rPr lang="ja-JP" altLang="en-US" sz="1100" dirty="0" smtClean="0"/>
              <a:t>：</a:t>
            </a:r>
            <a:r>
              <a:rPr lang="ja-JP" altLang="en-US" sz="1100" dirty="0" smtClean="0"/>
              <a:t>現在１２名</a:t>
            </a:r>
            <a:r>
              <a:rPr lang="ja-JP" altLang="en-US" sz="1100" dirty="0" smtClean="0"/>
              <a:t>　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場所</a:t>
            </a:r>
            <a:r>
              <a:rPr lang="ja-JP" altLang="en-US" sz="1100" dirty="0" smtClean="0"/>
              <a:t>：鳥</a:t>
            </a:r>
            <a:r>
              <a:rPr lang="ja-JP" altLang="en-US" sz="1100" dirty="0" smtClean="0"/>
              <a:t>貴族水道橋西口店</a:t>
            </a:r>
            <a:endParaRPr kumimoji="1" lang="ja-JP" altLang="en-US" sz="11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452320" y="315894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のアプリ画面</a:t>
            </a:r>
            <a:endParaRPr kumimoji="1" lang="ja-JP" altLang="en-US" dirty="0"/>
          </a:p>
        </p:txBody>
      </p:sp>
      <p:sp>
        <p:nvSpPr>
          <p:cNvPr id="118" name="右矢印 117"/>
          <p:cNvSpPr/>
          <p:nvPr/>
        </p:nvSpPr>
        <p:spPr>
          <a:xfrm>
            <a:off x="6657546" y="2988407"/>
            <a:ext cx="1043994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809881" y="2999635"/>
            <a:ext cx="64243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はい</a:t>
            </a:r>
            <a:endParaRPr kumimoji="1" lang="ja-JP" altLang="en-US" dirty="0"/>
          </a:p>
        </p:txBody>
      </p:sp>
      <p:sp>
        <p:nvSpPr>
          <p:cNvPr id="120" name="正方形/長方形 119"/>
          <p:cNvSpPr/>
          <p:nvPr/>
        </p:nvSpPr>
        <p:spPr>
          <a:xfrm>
            <a:off x="6984964" y="3368096"/>
            <a:ext cx="2086839" cy="87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キャンセルしました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また次回参加しましょう！</a:t>
            </a:r>
            <a:endParaRPr kumimoji="1" lang="ja-JP" altLang="en-US" sz="1400" dirty="0"/>
          </a:p>
        </p:txBody>
      </p:sp>
      <p:cxnSp>
        <p:nvCxnSpPr>
          <p:cNvPr id="121" name="直線コネクタ 120"/>
          <p:cNvCxnSpPr/>
          <p:nvPr/>
        </p:nvCxnSpPr>
        <p:spPr>
          <a:xfrm flipH="1">
            <a:off x="8028383" y="1475492"/>
            <a:ext cx="23381" cy="20975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7116533" y="817047"/>
            <a:ext cx="1582011" cy="461665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ポップアップ（</a:t>
            </a:r>
            <a:r>
              <a:rPr lang="en-US" altLang="ja-JP" sz="1200" dirty="0" smtClean="0">
                <a:solidFill>
                  <a:schemeClr val="tx1"/>
                </a:solidFill>
              </a:rPr>
              <a:t>3</a:t>
            </a:r>
            <a:r>
              <a:rPr lang="ja-JP" altLang="en-US" sz="1200" dirty="0" smtClean="0">
                <a:solidFill>
                  <a:schemeClr val="tx1"/>
                </a:solidFill>
              </a:rPr>
              <a:t>秒で消える）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069486" y="5805264"/>
            <a:ext cx="1967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画面０</a:t>
            </a:r>
            <a:r>
              <a:rPr kumimoji="1" lang="ja-JP" altLang="en-US" smtClean="0"/>
              <a:t>（</a:t>
            </a:r>
            <a:r>
              <a:rPr kumimoji="1" lang="ja-JP" altLang="en-US" dirty="0" smtClean="0"/>
              <a:t>画面差分）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99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テキスト ボックス 39"/>
          <p:cNvSpPr txBox="1"/>
          <p:nvPr/>
        </p:nvSpPr>
        <p:spPr>
          <a:xfrm>
            <a:off x="0" y="0"/>
            <a:ext cx="14559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現場到着後</a:t>
            </a:r>
            <a:endParaRPr kumimoji="1" lang="ja-JP" altLang="en-US" dirty="0"/>
          </a:p>
        </p:txBody>
      </p:sp>
      <p:sp>
        <p:nvSpPr>
          <p:cNvPr id="46" name="正方形/長方形 45"/>
          <p:cNvSpPr>
            <a:spLocks noChangeAspect="1"/>
          </p:cNvSpPr>
          <p:nvPr/>
        </p:nvSpPr>
        <p:spPr>
          <a:xfrm>
            <a:off x="99412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136127" y="2357667"/>
            <a:ext cx="2122657" cy="3197644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115779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lang="ja-JP" altLang="en-US" sz="1400" dirty="0" smtClean="0"/>
              <a:t>１２名</a:t>
            </a:r>
            <a:endParaRPr kumimoji="1" lang="ja-JP" altLang="en-US" sz="1400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4" y="4388126"/>
            <a:ext cx="800881" cy="78209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35496" y="5805264"/>
            <a:ext cx="2350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画面２：現場まで誘導</a:t>
            </a:r>
            <a:endParaRPr lang="en-US" altLang="ja-JP" dirty="0" smtClean="0"/>
          </a:p>
          <a:p>
            <a:r>
              <a:rPr kumimoji="1" lang="ja-JP" altLang="en-US" dirty="0" smtClean="0"/>
              <a:t>（画面差分）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1261488" y="2656657"/>
            <a:ext cx="1003131" cy="3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＊参加確定から</a:t>
            </a:r>
            <a:r>
              <a:rPr lang="en-US" altLang="ja-JP" sz="1100" dirty="0" smtClean="0">
                <a:solidFill>
                  <a:schemeClr val="tx1"/>
                </a:solidFill>
              </a:rPr>
              <a:t>10</a:t>
            </a:r>
            <a:r>
              <a:rPr lang="ja-JP" altLang="en-US" sz="1100" dirty="0" smtClean="0">
                <a:solidFill>
                  <a:schemeClr val="tx1"/>
                </a:solidFill>
              </a:rPr>
              <a:t>分以内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248140" y="2348880"/>
            <a:ext cx="10164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/>
              <a:t>キャンセル</a:t>
            </a:r>
            <a:endParaRPr kumimoji="1" lang="ja-JP" altLang="en-US" sz="1400" dirty="0"/>
          </a:p>
        </p:txBody>
      </p:sp>
      <p:sp>
        <p:nvSpPr>
          <p:cNvPr id="74" name="右矢印 73"/>
          <p:cNvSpPr/>
          <p:nvPr/>
        </p:nvSpPr>
        <p:spPr>
          <a:xfrm>
            <a:off x="2416402" y="1895502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2654" y="613137"/>
            <a:ext cx="1893416" cy="1015663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必要情報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・人数</a:t>
            </a:r>
            <a:r>
              <a:rPr lang="ja-JP" altLang="en-US" sz="1200" dirty="0" smtClean="0">
                <a:solidFill>
                  <a:schemeClr val="tx1"/>
                </a:solidFill>
              </a:rPr>
              <a:t>（リアルタイム表示）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・店名</a:t>
            </a:r>
            <a:endParaRPr lang="en-US" altLang="ja-JP" sz="1200" u="sng" dirty="0" smtClean="0">
              <a:solidFill>
                <a:schemeClr val="tx1"/>
              </a:solidFill>
            </a:endParaRPr>
          </a:p>
          <a:p>
            <a:r>
              <a:rPr kumimoji="1" lang="ja-JP" altLang="en-US" sz="1200" u="sng" dirty="0" smtClean="0">
                <a:solidFill>
                  <a:schemeClr val="tx1"/>
                </a:solidFill>
              </a:rPr>
              <a:t>・時間</a:t>
            </a:r>
            <a:endParaRPr kumimoji="1" lang="en-US" altLang="ja-JP" sz="1200" u="sng" dirty="0" smtClean="0">
              <a:solidFill>
                <a:schemeClr val="tx1"/>
              </a:solidFill>
            </a:endParaRPr>
          </a:p>
          <a:p>
            <a:r>
              <a:rPr lang="ja-JP" altLang="en-US" sz="1200" u="sng" dirty="0" smtClean="0">
                <a:solidFill>
                  <a:schemeClr val="tx1"/>
                </a:solidFill>
              </a:rPr>
              <a:t>・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Google map</a:t>
            </a:r>
            <a:r>
              <a:rPr lang="ja-JP" altLang="en-US" sz="1200" u="sng" dirty="0" smtClean="0">
                <a:solidFill>
                  <a:schemeClr val="tx1"/>
                </a:solidFill>
              </a:rPr>
              <a:t>埋め込み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30291" y="2348880"/>
            <a:ext cx="936250" cy="3077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>
                <a:solidFill>
                  <a:schemeClr val="tx1"/>
                </a:solidFill>
              </a:rPr>
              <a:t>着いた！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>
            <a:spLocks noChangeAspect="1"/>
          </p:cNvSpPr>
          <p:nvPr/>
        </p:nvSpPr>
        <p:spPr>
          <a:xfrm>
            <a:off x="2915816" y="1683599"/>
            <a:ext cx="2179721" cy="3875060"/>
          </a:xfrm>
          <a:prstGeom prst="rect">
            <a:avLst/>
          </a:prstGeom>
          <a:solidFill>
            <a:srgbClr val="FFF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917468" y="1971630"/>
            <a:ext cx="2170663" cy="195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918922" y="3937091"/>
            <a:ext cx="2176615" cy="1620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042273" y="1695800"/>
            <a:ext cx="188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現在の参加者：１８名</a:t>
            </a:r>
            <a:endParaRPr kumimoji="1" lang="ja-JP" altLang="en-US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954397" y="4005064"/>
            <a:ext cx="118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rgbClr val="00B0F0"/>
                </a:solidFill>
              </a:rPr>
              <a:t>鳥</a:t>
            </a:r>
            <a:r>
              <a:rPr lang="ja-JP" altLang="en-US" sz="900" dirty="0" smtClean="0">
                <a:solidFill>
                  <a:srgbClr val="00B0F0"/>
                </a:solidFill>
              </a:rPr>
              <a:t>貴族水道橋西口店</a:t>
            </a:r>
            <a:endParaRPr lang="en-US" altLang="ja-JP" sz="900" dirty="0" smtClean="0">
              <a:solidFill>
                <a:srgbClr val="00B0F0"/>
              </a:solidFill>
            </a:endParaRPr>
          </a:p>
          <a:p>
            <a:r>
              <a:rPr kumimoji="1" lang="ja-JP" altLang="en-US" sz="900" dirty="0" smtClean="0"/>
              <a:t>予算</a:t>
            </a:r>
            <a:r>
              <a:rPr kumimoji="1" lang="ja-JP" altLang="en-US" sz="900" dirty="0" smtClean="0"/>
              <a:t>：</a:t>
            </a:r>
            <a:r>
              <a:rPr kumimoji="1" lang="en-US" altLang="ja-JP" sz="900" dirty="0" smtClean="0"/>
              <a:t>3000</a:t>
            </a:r>
            <a:r>
              <a:rPr kumimoji="1" lang="ja-JP" altLang="en-US" sz="900" dirty="0" smtClean="0"/>
              <a:t>円</a:t>
            </a:r>
            <a:endParaRPr kumimoji="1" lang="en-US" altLang="ja-JP" sz="900" dirty="0" smtClean="0"/>
          </a:p>
          <a:p>
            <a:r>
              <a:rPr lang="en-US" altLang="ja-JP" sz="900" dirty="0" smtClean="0"/>
              <a:t>19:00〜21:00</a:t>
            </a:r>
            <a:endParaRPr kumimoji="1" lang="ja-JP" altLang="en-US" sz="900" dirty="0"/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8447"/>
          <a:stretch/>
        </p:blipFill>
        <p:spPr>
          <a:xfrm>
            <a:off x="3068403" y="1895481"/>
            <a:ext cx="1836083" cy="579339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969" r="91392" b="4484"/>
          <a:stretch/>
        </p:blipFill>
        <p:spPr>
          <a:xfrm>
            <a:off x="4930616" y="1971631"/>
            <a:ext cx="157515" cy="504056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2082" y="4726153"/>
            <a:ext cx="1063953" cy="709302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357" t="68798" r="66606" b="3655"/>
          <a:stretch/>
        </p:blipFill>
        <p:spPr>
          <a:xfrm>
            <a:off x="4904486" y="2558317"/>
            <a:ext cx="183645" cy="504056"/>
          </a:xfrm>
          <a:prstGeom prst="rect">
            <a:avLst/>
          </a:prstGeom>
        </p:spPr>
      </p:pic>
      <p:sp>
        <p:nvSpPr>
          <p:cNvPr id="103" name="テキスト ボックス 102"/>
          <p:cNvSpPr txBox="1"/>
          <p:nvPr/>
        </p:nvSpPr>
        <p:spPr>
          <a:xfrm>
            <a:off x="3034711" y="5802911"/>
            <a:ext cx="20162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画面１の差分</a:t>
            </a:r>
            <a:endParaRPr lang="en-US" altLang="ja-JP" dirty="0" smtClean="0"/>
          </a:p>
          <a:p>
            <a:r>
              <a:rPr kumimoji="1" lang="ja-JP" altLang="en-US" dirty="0" smtClean="0"/>
              <a:t>（参加者フィールドが広がる）</a:t>
            </a:r>
            <a:endParaRPr kumimoji="1" lang="ja-JP" altLang="en-US" dirty="0"/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9" t="11090" r="28981" b="42722"/>
          <a:stretch/>
        </p:blipFill>
        <p:spPr>
          <a:xfrm>
            <a:off x="4051230" y="4084271"/>
            <a:ext cx="998717" cy="1351184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2962702" y="2349460"/>
            <a:ext cx="227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えりにゃん　　萩野　　　　朱里亜　　とおる　　　</a:t>
            </a:r>
            <a:r>
              <a:rPr kumimoji="1" lang="en-US" altLang="ja-JP" sz="800" dirty="0" smtClean="0"/>
              <a:t>A</a:t>
            </a:r>
            <a:r>
              <a:rPr kumimoji="1" lang="ja-JP" altLang="en-US" sz="800" dirty="0" smtClean="0"/>
              <a:t>　</a:t>
            </a:r>
            <a:endParaRPr kumimoji="1" lang="ja-JP" altLang="en-US" sz="800" dirty="0"/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7540" b="34294"/>
          <a:stretch/>
        </p:blipFill>
        <p:spPr>
          <a:xfrm>
            <a:off x="3078092" y="2479800"/>
            <a:ext cx="1836083" cy="517152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3106719" y="2852936"/>
            <a:ext cx="212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諭吉　　　ロバート　　高嶺浪　　井沢光一　横</a:t>
            </a:r>
            <a:endParaRPr kumimoji="1" lang="ja-JP" altLang="en-US" sz="8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1967116" y="1234402"/>
            <a:ext cx="17626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着いた！タッチ</a:t>
            </a:r>
            <a:endParaRPr kumimoji="1" lang="ja-JP" altLang="en-US" dirty="0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8798" b="3655"/>
          <a:stretch/>
        </p:blipFill>
        <p:spPr>
          <a:xfrm>
            <a:off x="3091000" y="2996952"/>
            <a:ext cx="1829774" cy="504056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  <a14:imgEffect>
                      <a14:colorTemperature colorTemp="1980"/>
                    </a14:imgEffect>
                    <a14:imgEffect>
                      <a14:saturation sat="56000"/>
                    </a14:imgEffect>
                    <a14:imgEffect>
                      <a14:brightnessContrast contras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7540" b="34294"/>
          <a:stretch/>
        </p:blipFill>
        <p:spPr>
          <a:xfrm>
            <a:off x="3084691" y="3429000"/>
            <a:ext cx="1836083" cy="517152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2982082" y="3339211"/>
            <a:ext cx="227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　　トメコ　　</a:t>
            </a:r>
            <a:r>
              <a:rPr kumimoji="1" lang="en-US" altLang="ja-JP" sz="800" dirty="0" smtClean="0"/>
              <a:t>raspberry  </a:t>
            </a:r>
            <a:r>
              <a:rPr kumimoji="1" lang="ja-JP" altLang="en-US" sz="800" dirty="0" smtClean="0"/>
              <a:t>　戸川進　　　</a:t>
            </a:r>
            <a:r>
              <a:rPr kumimoji="1" lang="en-US" altLang="ja-JP" sz="800" dirty="0" smtClean="0"/>
              <a:t>G.O.P.</a:t>
            </a:r>
            <a:endParaRPr kumimoji="1" lang="ja-JP" altLang="en-US" sz="8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976558" y="3789620"/>
            <a:ext cx="227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　じゃすと　　おっさん　</a:t>
            </a:r>
            <a:r>
              <a:rPr lang="ja-JP" altLang="en-US" sz="800" dirty="0"/>
              <a:t>　</a:t>
            </a:r>
            <a:r>
              <a:rPr kumimoji="1" lang="ja-JP" altLang="en-US" sz="800" dirty="0" smtClean="0"/>
              <a:t>カルビ魂　虎虎虎</a:t>
            </a:r>
            <a:endParaRPr kumimoji="1" lang="ja-JP" altLang="en-US" sz="800" dirty="0"/>
          </a:p>
        </p:txBody>
      </p:sp>
      <p:sp>
        <p:nvSpPr>
          <p:cNvPr id="58" name="右矢印 57"/>
          <p:cNvSpPr/>
          <p:nvPr/>
        </p:nvSpPr>
        <p:spPr>
          <a:xfrm>
            <a:off x="5220072" y="1895502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>
            <a:spLocks noChangeAspect="1"/>
          </p:cNvSpPr>
          <p:nvPr/>
        </p:nvSpPr>
        <p:spPr>
          <a:xfrm>
            <a:off x="5704646" y="1703433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063884" y="2051853"/>
            <a:ext cx="1480728" cy="295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二次会はいかがでしたか？</a:t>
            </a:r>
            <a:endParaRPr kumimoji="1" lang="en-US" altLang="ja-JP" sz="1100" dirty="0" smtClean="0"/>
          </a:p>
          <a:p>
            <a:pPr algn="ctr"/>
            <a:endParaRPr lang="en-US" altLang="ja-JP" sz="1100" dirty="0"/>
          </a:p>
          <a:p>
            <a:pPr algn="ctr"/>
            <a:endParaRPr kumimoji="1" lang="en-US" altLang="ja-JP" sz="1100" dirty="0" smtClean="0"/>
          </a:p>
          <a:p>
            <a:pPr algn="ctr"/>
            <a:endParaRPr lang="en-US" altLang="ja-JP" sz="1100" dirty="0"/>
          </a:p>
          <a:p>
            <a:pPr algn="ctr"/>
            <a:endParaRPr kumimoji="1" lang="en-US" altLang="ja-JP" sz="1100" dirty="0" smtClean="0"/>
          </a:p>
          <a:p>
            <a:pPr algn="ctr"/>
            <a:r>
              <a:rPr lang="ja-JP" altLang="en-US" sz="1100" dirty="0" smtClean="0"/>
              <a:t>アンケート２：</a:t>
            </a:r>
            <a:endParaRPr lang="en-US" altLang="ja-JP" sz="1100" dirty="0" smtClean="0"/>
          </a:p>
          <a:p>
            <a:pPr algn="ctr"/>
            <a:endParaRPr kumimoji="1" lang="en-US" altLang="ja-JP" sz="1100" dirty="0"/>
          </a:p>
          <a:p>
            <a:pPr algn="ctr"/>
            <a:endParaRPr lang="en-US" altLang="ja-JP" sz="1100" dirty="0" smtClean="0"/>
          </a:p>
          <a:p>
            <a:pPr algn="ctr"/>
            <a:endParaRPr kumimoji="1" lang="en-US" altLang="ja-JP" sz="1100" dirty="0"/>
          </a:p>
          <a:p>
            <a:pPr algn="ctr"/>
            <a:r>
              <a:rPr lang="ja-JP" altLang="en-US" sz="1100" dirty="0" smtClean="0"/>
              <a:t>アンケート３：</a:t>
            </a:r>
            <a:endParaRPr kumimoji="1" lang="en-US" altLang="ja-JP" sz="1100" dirty="0" smtClean="0"/>
          </a:p>
          <a:p>
            <a:pPr algn="ctr"/>
            <a:endParaRPr lang="en-US" altLang="ja-JP" sz="1100" dirty="0"/>
          </a:p>
          <a:p>
            <a:pPr algn="ctr"/>
            <a:endParaRPr kumimoji="1" lang="en-US" altLang="ja-JP" sz="1100" dirty="0" smtClean="0"/>
          </a:p>
          <a:p>
            <a:pPr algn="ctr"/>
            <a:endParaRPr lang="en-US" altLang="ja-JP" sz="1100" dirty="0"/>
          </a:p>
          <a:p>
            <a:pPr algn="ctr"/>
            <a:endParaRPr kumimoji="1"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42023" y="5232145"/>
            <a:ext cx="18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96136" y="5802911"/>
            <a:ext cx="20162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画面０の差分：</a:t>
            </a:r>
            <a:endParaRPr lang="en-US" altLang="ja-JP" dirty="0" smtClean="0"/>
          </a:p>
          <a:p>
            <a:r>
              <a:rPr lang="ja-JP" altLang="en-US" dirty="0" smtClean="0"/>
              <a:t>終了後アンケート</a:t>
            </a:r>
            <a:endParaRPr lang="en-US" altLang="ja-JP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416492" y="982469"/>
            <a:ext cx="1797155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二次会終了時刻</a:t>
            </a:r>
            <a:endParaRPr kumimoji="1" lang="en-US" altLang="ja-JP" dirty="0" smtClean="0"/>
          </a:p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分後</a:t>
            </a:r>
            <a:endParaRPr kumimoji="1" lang="ja-JP" altLang="en-US" dirty="0"/>
          </a:p>
        </p:txBody>
      </p:sp>
      <p:sp>
        <p:nvSpPr>
          <p:cNvPr id="2" name="星 5 1"/>
          <p:cNvSpPr/>
          <p:nvPr/>
        </p:nvSpPr>
        <p:spPr>
          <a:xfrm>
            <a:off x="6234777" y="2780928"/>
            <a:ext cx="203063" cy="216024"/>
          </a:xfrm>
          <a:prstGeom prst="star5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星 5 72"/>
          <p:cNvSpPr/>
          <p:nvPr/>
        </p:nvSpPr>
        <p:spPr>
          <a:xfrm>
            <a:off x="6444208" y="2780928"/>
            <a:ext cx="203063" cy="216024"/>
          </a:xfrm>
          <a:prstGeom prst="star5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星 5 78"/>
          <p:cNvSpPr/>
          <p:nvPr/>
        </p:nvSpPr>
        <p:spPr>
          <a:xfrm>
            <a:off x="6673193" y="2780928"/>
            <a:ext cx="203063" cy="216024"/>
          </a:xfrm>
          <a:prstGeom prst="star5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星 5 79"/>
          <p:cNvSpPr/>
          <p:nvPr/>
        </p:nvSpPr>
        <p:spPr>
          <a:xfrm>
            <a:off x="6889217" y="2780928"/>
            <a:ext cx="203063" cy="216024"/>
          </a:xfrm>
          <a:prstGeom prst="star5">
            <a:avLst/>
          </a:prstGeom>
          <a:solidFill>
            <a:srgbClr val="FFFF0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星 5 80"/>
          <p:cNvSpPr/>
          <p:nvPr/>
        </p:nvSpPr>
        <p:spPr>
          <a:xfrm>
            <a:off x="7105241" y="2780928"/>
            <a:ext cx="203063" cy="216024"/>
          </a:xfrm>
          <a:prstGeom prst="star5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156176" y="4607550"/>
            <a:ext cx="726633" cy="26161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回答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979963" y="4601848"/>
            <a:ext cx="485504" cy="261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bg1"/>
                </a:solidFill>
              </a:rPr>
              <a:t>後で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5" name="右矢印 84"/>
          <p:cNvSpPr/>
          <p:nvPr/>
        </p:nvSpPr>
        <p:spPr>
          <a:xfrm rot="5400000">
            <a:off x="5916446" y="594345"/>
            <a:ext cx="1487102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724128" y="210296"/>
            <a:ext cx="176266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前回</a:t>
            </a:r>
            <a:r>
              <a:rPr lang="en-US" altLang="ja-JP" dirty="0" smtClean="0"/>
              <a:t>FB</a:t>
            </a:r>
            <a:r>
              <a:rPr lang="ja-JP" altLang="en-US" dirty="0" smtClean="0"/>
              <a:t>をしなかった場合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876256" y="836712"/>
            <a:ext cx="886524" cy="830997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「二次会」の前に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「前回の」を追加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>
            <a:spLocks noChangeAspect="1"/>
          </p:cNvSpPr>
          <p:nvPr/>
        </p:nvSpPr>
        <p:spPr>
          <a:xfrm>
            <a:off x="8028384" y="2020753"/>
            <a:ext cx="1066829" cy="189658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0" name="正方形/長方形 89"/>
          <p:cNvSpPr/>
          <p:nvPr/>
        </p:nvSpPr>
        <p:spPr>
          <a:xfrm>
            <a:off x="8084495" y="2810392"/>
            <a:ext cx="887433" cy="2791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500" dirty="0" smtClean="0"/>
              <a:t>ありがとうございました！</a:t>
            </a:r>
            <a:endParaRPr kumimoji="1" lang="en-US" altLang="ja-JP" sz="500" dirty="0" smtClean="0"/>
          </a:p>
          <a:p>
            <a:pPr algn="ctr"/>
            <a:r>
              <a:rPr lang="ja-JP" altLang="en-US" sz="500" dirty="0" smtClean="0"/>
              <a:t>次回もまたお楽しみください。</a:t>
            </a:r>
            <a:endParaRPr kumimoji="1" lang="en-US" altLang="ja-JP" sz="5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088063" y="3596910"/>
            <a:ext cx="915405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他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Web</a:t>
            </a:r>
            <a:r>
              <a:rPr lang="ja-JP" altLang="en-US" sz="900" dirty="0" smtClean="0"/>
              <a:t>画面</a:t>
            </a:r>
            <a:endParaRPr kumimoji="1" lang="ja-JP" altLang="en-US" sz="900" dirty="0"/>
          </a:p>
        </p:txBody>
      </p:sp>
      <p:sp>
        <p:nvSpPr>
          <p:cNvPr id="88" name="右矢印 87"/>
          <p:cNvSpPr/>
          <p:nvPr/>
        </p:nvSpPr>
        <p:spPr>
          <a:xfrm rot="1647486">
            <a:off x="7629200" y="1828609"/>
            <a:ext cx="835799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930162" y="1513389"/>
            <a:ext cx="119609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回答タッチ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037683" y="836712"/>
            <a:ext cx="1048114" cy="646331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ポップアップメッセージ。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3</a:t>
            </a:r>
            <a:r>
              <a:rPr lang="ja-JP" altLang="en-US" sz="1200" dirty="0" smtClean="0">
                <a:solidFill>
                  <a:schemeClr val="tx1"/>
                </a:solidFill>
              </a:rPr>
              <a:t>秒で消える。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/>
          <p:cNvSpPr>
            <a:spLocks noChangeAspect="1"/>
          </p:cNvSpPr>
          <p:nvPr/>
        </p:nvSpPr>
        <p:spPr>
          <a:xfrm>
            <a:off x="8029254" y="4665304"/>
            <a:ext cx="1066829" cy="189658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7" name="右矢印 116"/>
          <p:cNvSpPr/>
          <p:nvPr/>
        </p:nvSpPr>
        <p:spPr>
          <a:xfrm rot="2859173">
            <a:off x="7229262" y="5135824"/>
            <a:ext cx="1247959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8028267" y="4677127"/>
            <a:ext cx="1066946" cy="2791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500" dirty="0" smtClean="0"/>
              <a:t>今回の二次会はいかがでしたか？フィードバックをお願いします！</a:t>
            </a:r>
            <a:endParaRPr kumimoji="1" lang="en-US" altLang="ja-JP" sz="500" dirty="0" smtClean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319518" y="5011755"/>
            <a:ext cx="119609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後で</a:t>
            </a:r>
            <a:r>
              <a:rPr kumimoji="1" lang="ja-JP" altLang="en-US" smtClean="0"/>
              <a:t>タッチ</a:t>
            </a:r>
            <a:endParaRPr kumimoji="1" lang="ja-JP" altLang="en-US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047534" y="4191471"/>
            <a:ext cx="1048114" cy="461665"/>
          </a:xfrm>
          <a:prstGeom prst="rect">
            <a:avLst/>
          </a:prstGeom>
          <a:noFill/>
          <a:ln>
            <a:solidFill>
              <a:schemeClr val="accent6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通知。</a:t>
            </a:r>
            <a:r>
              <a:rPr lang="en-US" altLang="ja-JP" sz="1200" dirty="0" smtClean="0">
                <a:solidFill>
                  <a:schemeClr val="tx1"/>
                </a:solidFill>
              </a:rPr>
              <a:t>30</a:t>
            </a:r>
            <a:r>
              <a:rPr lang="ja-JP" altLang="en-US" sz="1200" dirty="0" smtClean="0">
                <a:solidFill>
                  <a:schemeClr val="tx1"/>
                </a:solidFill>
              </a:rPr>
              <a:t>分で消える。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1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650</Words>
  <Application>Microsoft Macintosh PowerPoint</Application>
  <PresentationFormat>画面に合わせる (4:3)</PresentationFormat>
  <Paragraphs>173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Calibri</vt:lpstr>
      <vt:lpstr>ＭＳ Ｐゴシック</vt:lpstr>
      <vt:lpstr>Yu Gothic</vt:lpstr>
      <vt:lpstr>Arial</vt:lpstr>
      <vt:lpstr>Office ​​テーマ</vt:lpstr>
      <vt:lpstr>イベント2次会アプリ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イベント2次会アプリ</dc:title>
  <dc:creator>haruka</dc:creator>
  <cp:lastModifiedBy>星乃彼方</cp:lastModifiedBy>
  <cp:revision>97</cp:revision>
  <dcterms:created xsi:type="dcterms:W3CDTF">2017-06-14T03:43:55Z</dcterms:created>
  <dcterms:modified xsi:type="dcterms:W3CDTF">2017-06-15T07:47:06Z</dcterms:modified>
</cp:coreProperties>
</file>