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2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7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20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2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4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9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57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3ED1-E1F9-4438-8469-CF15EFF27EBB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84FC-35C7-4EF9-B1F3-F76406A9C7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7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854" y="1173018"/>
            <a:ext cx="2022763" cy="72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airports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782" y="212436"/>
            <a:ext cx="1126836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name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99673" y="300181"/>
            <a:ext cx="1126836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city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25089" y="436420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capacity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562" y="2309092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size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678217" y="2147455"/>
            <a:ext cx="1810327" cy="7850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travels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7672" y="826654"/>
            <a:ext cx="2022763" cy="72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8716816" y="2115126"/>
            <a:ext cx="1810327" cy="7850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sells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91054" y="3685309"/>
            <a:ext cx="2022763" cy="72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company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4419600" y="3422074"/>
            <a:ext cx="1810327" cy="7850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236" y="4826000"/>
            <a:ext cx="2022763" cy="72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terminals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824344" y="2971800"/>
            <a:ext cx="1916546" cy="7850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includes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606633" y="5491023"/>
            <a:ext cx="1981199" cy="7850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belongs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64499" y="5518731"/>
            <a:ext cx="2022763" cy="72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24763" y="1590964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distance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62924" y="1616363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from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0816" y="1993904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time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68999" y="681184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code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80035" y="215899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plane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686471" y="1311563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price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30870" y="3144981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name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80072" y="3893128"/>
            <a:ext cx="1694872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plane_number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624124" y="4587013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asset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26761" y="4821382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number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427854" y="5735783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state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216" y="5980547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u="sng" dirty="0" smtClean="0">
                <a:solidFill>
                  <a:schemeClr val="tx1"/>
                </a:solidFill>
              </a:rPr>
              <a:t>code</a:t>
            </a:r>
            <a:endParaRPr lang="it-IT" sz="1500" u="sng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18854" y="6031348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open</a:t>
            </a:r>
            <a:endParaRPr lang="it-IT" sz="15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0"/>
            <a:endCxn id="14" idx="2"/>
          </p:cNvCxnSpPr>
          <p:nvPr/>
        </p:nvCxnSpPr>
        <p:spPr>
          <a:xfrm flipV="1">
            <a:off x="877453" y="5555673"/>
            <a:ext cx="905165" cy="42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  <a:endCxn id="14" idx="2"/>
          </p:cNvCxnSpPr>
          <p:nvPr/>
        </p:nvCxnSpPr>
        <p:spPr>
          <a:xfrm flipH="1" flipV="1">
            <a:off x="1782618" y="5555673"/>
            <a:ext cx="780473" cy="47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0"/>
            <a:endCxn id="15" idx="2"/>
          </p:cNvCxnSpPr>
          <p:nvPr/>
        </p:nvCxnSpPr>
        <p:spPr>
          <a:xfrm flipH="1" flipV="1">
            <a:off x="1782617" y="3756891"/>
            <a:ext cx="1" cy="106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0"/>
            <a:endCxn id="4" idx="2"/>
          </p:cNvCxnSpPr>
          <p:nvPr/>
        </p:nvCxnSpPr>
        <p:spPr>
          <a:xfrm flipV="1">
            <a:off x="1782617" y="1902691"/>
            <a:ext cx="4619" cy="106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0"/>
            <a:endCxn id="4" idx="2"/>
          </p:cNvCxnSpPr>
          <p:nvPr/>
        </p:nvCxnSpPr>
        <p:spPr>
          <a:xfrm flipV="1">
            <a:off x="685799" y="1902691"/>
            <a:ext cx="1101437" cy="40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4" idx="0"/>
          </p:cNvCxnSpPr>
          <p:nvPr/>
        </p:nvCxnSpPr>
        <p:spPr>
          <a:xfrm>
            <a:off x="1219200" y="701964"/>
            <a:ext cx="568036" cy="47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4"/>
            <a:endCxn id="4" idx="0"/>
          </p:cNvCxnSpPr>
          <p:nvPr/>
        </p:nvCxnSpPr>
        <p:spPr>
          <a:xfrm flipH="1">
            <a:off x="1787236" y="789709"/>
            <a:ext cx="775855" cy="383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2"/>
            <a:endCxn id="4" idx="0"/>
          </p:cNvCxnSpPr>
          <p:nvPr/>
        </p:nvCxnSpPr>
        <p:spPr>
          <a:xfrm flipH="1">
            <a:off x="1787236" y="681184"/>
            <a:ext cx="1537853" cy="49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9" idx="5"/>
            <a:endCxn id="9" idx="0"/>
          </p:cNvCxnSpPr>
          <p:nvPr/>
        </p:nvCxnSpPr>
        <p:spPr>
          <a:xfrm>
            <a:off x="4662704" y="2034201"/>
            <a:ext cx="920677" cy="113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4"/>
            <a:endCxn id="9" idx="0"/>
          </p:cNvCxnSpPr>
          <p:nvPr/>
        </p:nvCxnSpPr>
        <p:spPr>
          <a:xfrm flipH="1">
            <a:off x="5583381" y="2080492"/>
            <a:ext cx="385619" cy="66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4"/>
            <a:endCxn id="9" idx="3"/>
          </p:cNvCxnSpPr>
          <p:nvPr/>
        </p:nvCxnSpPr>
        <p:spPr>
          <a:xfrm flipH="1">
            <a:off x="6488544" y="2483432"/>
            <a:ext cx="586509" cy="5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1"/>
            <a:endCxn id="21" idx="6"/>
          </p:cNvCxnSpPr>
          <p:nvPr/>
        </p:nvCxnSpPr>
        <p:spPr>
          <a:xfrm flipH="1" flipV="1">
            <a:off x="7257472" y="925948"/>
            <a:ext cx="330200" cy="265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0"/>
            <a:endCxn id="22" idx="4"/>
          </p:cNvCxnSpPr>
          <p:nvPr/>
        </p:nvCxnSpPr>
        <p:spPr>
          <a:xfrm flipH="1" flipV="1">
            <a:off x="8324272" y="705427"/>
            <a:ext cx="274782" cy="12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1" idx="0"/>
            <a:endCxn id="23" idx="2"/>
          </p:cNvCxnSpPr>
          <p:nvPr/>
        </p:nvCxnSpPr>
        <p:spPr>
          <a:xfrm flipV="1">
            <a:off x="9621980" y="1556327"/>
            <a:ext cx="1064491" cy="558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4" idx="2"/>
            <a:endCxn id="12" idx="0"/>
          </p:cNvCxnSpPr>
          <p:nvPr/>
        </p:nvCxnSpPr>
        <p:spPr>
          <a:xfrm flipH="1">
            <a:off x="9102436" y="3389745"/>
            <a:ext cx="1228434" cy="295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5" idx="2"/>
            <a:endCxn id="12" idx="3"/>
          </p:cNvCxnSpPr>
          <p:nvPr/>
        </p:nvCxnSpPr>
        <p:spPr>
          <a:xfrm flipH="1" flipV="1">
            <a:off x="10113817" y="4050146"/>
            <a:ext cx="166255" cy="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6" idx="2"/>
            <a:endCxn id="12" idx="2"/>
          </p:cNvCxnSpPr>
          <p:nvPr/>
        </p:nvCxnSpPr>
        <p:spPr>
          <a:xfrm flipH="1" flipV="1">
            <a:off x="9102436" y="4414982"/>
            <a:ext cx="1521688" cy="41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7" idx="4"/>
            <a:endCxn id="17" idx="0"/>
          </p:cNvCxnSpPr>
          <p:nvPr/>
        </p:nvCxnSpPr>
        <p:spPr>
          <a:xfrm flipH="1">
            <a:off x="9075881" y="5310910"/>
            <a:ext cx="195117" cy="20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17" idx="3"/>
          </p:cNvCxnSpPr>
          <p:nvPr/>
        </p:nvCxnSpPr>
        <p:spPr>
          <a:xfrm flipH="1" flipV="1">
            <a:off x="10087262" y="5883568"/>
            <a:ext cx="340592" cy="96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56825" y="4394205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since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75363" y="4327241"/>
            <a:ext cx="1288473" cy="489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rent</a:t>
            </a:r>
            <a:endParaRPr lang="it-IT" sz="15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13" idx="2"/>
          </p:cNvCxnSpPr>
          <p:nvPr/>
        </p:nvCxnSpPr>
        <p:spPr>
          <a:xfrm flipV="1">
            <a:off x="4419600" y="4207165"/>
            <a:ext cx="905164" cy="12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0"/>
            <a:endCxn id="13" idx="2"/>
          </p:cNvCxnSpPr>
          <p:nvPr/>
        </p:nvCxnSpPr>
        <p:spPr>
          <a:xfrm flipH="1" flipV="1">
            <a:off x="5324764" y="4207165"/>
            <a:ext cx="876298" cy="187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3" idx="1"/>
            <a:endCxn id="14" idx="0"/>
          </p:cNvCxnSpPr>
          <p:nvPr/>
        </p:nvCxnSpPr>
        <p:spPr>
          <a:xfrm rot="10800000" flipV="1">
            <a:off x="1782618" y="3814620"/>
            <a:ext cx="2636982" cy="10113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3" idx="3"/>
            <a:endCxn id="12" idx="1"/>
          </p:cNvCxnSpPr>
          <p:nvPr/>
        </p:nvCxnSpPr>
        <p:spPr>
          <a:xfrm>
            <a:off x="6229927" y="3814620"/>
            <a:ext cx="1861127" cy="235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1" idx="0"/>
            <a:endCxn id="10" idx="2"/>
          </p:cNvCxnSpPr>
          <p:nvPr/>
        </p:nvCxnSpPr>
        <p:spPr>
          <a:xfrm rot="16200000" flipV="1">
            <a:off x="8831118" y="1324264"/>
            <a:ext cx="558799" cy="1022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9" idx="2"/>
            <a:endCxn id="10" idx="2"/>
          </p:cNvCxnSpPr>
          <p:nvPr/>
        </p:nvCxnSpPr>
        <p:spPr>
          <a:xfrm rot="5400000" flipH="1" flipV="1">
            <a:off x="6403107" y="736600"/>
            <a:ext cx="1376219" cy="3015673"/>
          </a:xfrm>
          <a:prstGeom prst="bentConnector3">
            <a:avLst>
              <a:gd name="adj1" fmla="val -166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4" idx="2"/>
            <a:endCxn id="9" idx="1"/>
          </p:cNvCxnSpPr>
          <p:nvPr/>
        </p:nvCxnSpPr>
        <p:spPr>
          <a:xfrm rot="16200000" flipH="1">
            <a:off x="2914071" y="775855"/>
            <a:ext cx="637310" cy="2890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4" idx="3"/>
            <a:endCxn id="16" idx="1"/>
          </p:cNvCxnSpPr>
          <p:nvPr/>
        </p:nvCxnSpPr>
        <p:spPr>
          <a:xfrm>
            <a:off x="2793999" y="5190837"/>
            <a:ext cx="1812634" cy="692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6" idx="3"/>
            <a:endCxn id="17" idx="1"/>
          </p:cNvCxnSpPr>
          <p:nvPr/>
        </p:nvCxnSpPr>
        <p:spPr>
          <a:xfrm flipV="1">
            <a:off x="6587832" y="5883568"/>
            <a:ext cx="147666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" idx="2"/>
            <a:endCxn id="12" idx="0"/>
          </p:cNvCxnSpPr>
          <p:nvPr/>
        </p:nvCxnSpPr>
        <p:spPr>
          <a:xfrm rot="5400000">
            <a:off x="8969662" y="3032991"/>
            <a:ext cx="785092" cy="519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918854" y="2080492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37" name="TextBox 136"/>
          <p:cNvSpPr txBox="1"/>
          <p:nvPr/>
        </p:nvSpPr>
        <p:spPr>
          <a:xfrm>
            <a:off x="1847271" y="4246422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  <p:sp>
        <p:nvSpPr>
          <p:cNvPr id="138" name="TextBox 137"/>
          <p:cNvSpPr txBox="1"/>
          <p:nvPr/>
        </p:nvSpPr>
        <p:spPr>
          <a:xfrm>
            <a:off x="2394524" y="2196067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39" name="TextBox 138"/>
          <p:cNvSpPr txBox="1"/>
          <p:nvPr/>
        </p:nvSpPr>
        <p:spPr>
          <a:xfrm>
            <a:off x="6709060" y="2758275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  <p:sp>
        <p:nvSpPr>
          <p:cNvPr id="140" name="TextBox 139"/>
          <p:cNvSpPr txBox="1"/>
          <p:nvPr/>
        </p:nvSpPr>
        <p:spPr>
          <a:xfrm>
            <a:off x="9007760" y="187510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  <p:sp>
        <p:nvSpPr>
          <p:cNvPr id="141" name="TextBox 140"/>
          <p:cNvSpPr txBox="1"/>
          <p:nvPr/>
        </p:nvSpPr>
        <p:spPr>
          <a:xfrm>
            <a:off x="8660244" y="3267362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42" name="TextBox 141"/>
          <p:cNvSpPr txBox="1"/>
          <p:nvPr/>
        </p:nvSpPr>
        <p:spPr>
          <a:xfrm>
            <a:off x="7297879" y="3657601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  <p:sp>
        <p:nvSpPr>
          <p:cNvPr id="143" name="TextBox 142"/>
          <p:cNvSpPr txBox="1"/>
          <p:nvPr/>
        </p:nvSpPr>
        <p:spPr>
          <a:xfrm>
            <a:off x="3011050" y="341642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  <p:sp>
        <p:nvSpPr>
          <p:cNvPr id="144" name="TextBox 143"/>
          <p:cNvSpPr txBox="1"/>
          <p:nvPr/>
        </p:nvSpPr>
        <p:spPr>
          <a:xfrm>
            <a:off x="3165760" y="4849214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45" name="TextBox 144"/>
          <p:cNvSpPr txBox="1"/>
          <p:nvPr/>
        </p:nvSpPr>
        <p:spPr>
          <a:xfrm>
            <a:off x="7268438" y="5502630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6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Di Giacomo</dc:creator>
  <cp:lastModifiedBy>Francesco Di Giacomo</cp:lastModifiedBy>
  <cp:revision>8</cp:revision>
  <dcterms:created xsi:type="dcterms:W3CDTF">2015-10-16T14:05:52Z</dcterms:created>
  <dcterms:modified xsi:type="dcterms:W3CDTF">2015-10-16T15:06:25Z</dcterms:modified>
</cp:coreProperties>
</file>