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9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40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60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2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78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38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5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13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46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2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00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9B7B-DDEA-4F71-A1B3-0D62ADA34222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B2A7-CE80-4E73-B957-0C9474C0A3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2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Red4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Red-2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Red-6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Red-5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Accuser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Tantine, </a:t>
            </a:r>
            <a:r>
              <a:rPr lang="it-IT" sz="1400" dirty="0" err="1" smtClean="0">
                <a:solidFill>
                  <a:schemeClr val="tx1"/>
                </a:solidFill>
              </a:rPr>
              <a:t>Tyranny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Red-3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3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Red4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Red-2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Red-6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/>
                </a:solidFill>
              </a:rPr>
              <a:t>Red-5</a:t>
            </a:r>
            <a:endParaRPr lang="it-IT" sz="1400" dirty="0">
              <a:solidFill>
                <a:schemeClr val="accent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Accuser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Tantine, </a:t>
            </a:r>
            <a:r>
              <a:rPr lang="it-IT" sz="1400" dirty="0" err="1" smtClean="0">
                <a:solidFill>
                  <a:schemeClr val="tx1"/>
                </a:solidFill>
              </a:rPr>
              <a:t>Tyranny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Red-3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7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Red4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Red-2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/>
                </a:solidFill>
              </a:rPr>
              <a:t>Red-6</a:t>
            </a:r>
            <a:endParaRPr lang="it-IT" sz="1400" dirty="0">
              <a:solidFill>
                <a:schemeClr val="accent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Red-5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Accuser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Tantine, </a:t>
            </a:r>
            <a:r>
              <a:rPr lang="it-IT" sz="1400" dirty="0" err="1" smtClean="0">
                <a:solidFill>
                  <a:schemeClr val="tx1"/>
                </a:solidFill>
              </a:rPr>
              <a:t>Tyranny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Red-3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1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Red4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Red-2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Red-6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Red-5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Accuser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/>
                </a:solidFill>
              </a:rPr>
              <a:t>Tantine</a:t>
            </a:r>
            <a:r>
              <a:rPr lang="it-IT" sz="1400" dirty="0" smtClean="0">
                <a:solidFill>
                  <a:schemeClr val="tx1"/>
                </a:solidFill>
              </a:rPr>
              <a:t>, </a:t>
            </a:r>
            <a:r>
              <a:rPr lang="it-IT" sz="1400" dirty="0" err="1" smtClean="0">
                <a:solidFill>
                  <a:schemeClr val="tx1"/>
                </a:solidFill>
              </a:rPr>
              <a:t>Tyranny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Red-3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1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Red4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Red-2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Red-6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Red-5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Accuser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Tantine, </a:t>
            </a:r>
            <a:r>
              <a:rPr lang="it-IT" sz="1400" dirty="0" err="1" smtClean="0">
                <a:solidFill>
                  <a:schemeClr val="accent1"/>
                </a:solidFill>
              </a:rPr>
              <a:t>Tyranny</a:t>
            </a:r>
            <a:endParaRPr lang="it-IT" sz="1400" dirty="0">
              <a:solidFill>
                <a:schemeClr val="accent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Red-3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502063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300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" name="Connettore 2 4"/>
          <p:cNvCxnSpPr>
            <a:stCxn id="4" idx="2"/>
            <a:endCxn id="6" idx="0"/>
          </p:cNvCxnSpPr>
          <p:nvPr/>
        </p:nvCxnSpPr>
        <p:spPr>
          <a:xfrm flipH="1">
            <a:off x="4088617" y="1296955"/>
            <a:ext cx="1316162" cy="89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3185901" y="2191955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300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025316" y="336589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300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9" name="Connettore 2 8"/>
          <p:cNvCxnSpPr>
            <a:stCxn id="6" idx="2"/>
            <a:endCxn id="8" idx="0"/>
          </p:cNvCxnSpPr>
          <p:nvPr/>
        </p:nvCxnSpPr>
        <p:spPr>
          <a:xfrm flipH="1">
            <a:off x="2928032" y="2630494"/>
            <a:ext cx="1160585" cy="73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4088616" y="336589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300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3" name="Connettore 2 12"/>
          <p:cNvCxnSpPr>
            <a:stCxn id="6" idx="2"/>
            <a:endCxn id="12" idx="0"/>
          </p:cNvCxnSpPr>
          <p:nvPr/>
        </p:nvCxnSpPr>
        <p:spPr>
          <a:xfrm>
            <a:off x="4088617" y="2630494"/>
            <a:ext cx="902715" cy="73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7432909" y="2191954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300,1500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4" idx="2"/>
            <a:endCxn id="16" idx="0"/>
          </p:cNvCxnSpPr>
          <p:nvPr/>
        </p:nvCxnSpPr>
        <p:spPr>
          <a:xfrm>
            <a:off x="5404779" y="1296955"/>
            <a:ext cx="2930846" cy="894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6151916" y="3365895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300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10177515" y="3365895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1500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2 27"/>
          <p:cNvCxnSpPr>
            <a:stCxn id="16" idx="2"/>
            <a:endCxn id="27" idx="0"/>
          </p:cNvCxnSpPr>
          <p:nvPr/>
        </p:nvCxnSpPr>
        <p:spPr>
          <a:xfrm>
            <a:off x="8335625" y="2630493"/>
            <a:ext cx="2744606" cy="73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16" idx="2"/>
            <a:endCxn id="25" idx="0"/>
          </p:cNvCxnSpPr>
          <p:nvPr/>
        </p:nvCxnSpPr>
        <p:spPr>
          <a:xfrm flipH="1">
            <a:off x="7054632" y="2630493"/>
            <a:ext cx="1280993" cy="73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8061742" y="3365895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300,1500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1" name="Connettore 2 20"/>
          <p:cNvCxnSpPr>
            <a:stCxn id="16" idx="2"/>
            <a:endCxn id="18" idx="0"/>
          </p:cNvCxnSpPr>
          <p:nvPr/>
        </p:nvCxnSpPr>
        <p:spPr>
          <a:xfrm>
            <a:off x="8335625" y="2630493"/>
            <a:ext cx="628833" cy="73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23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502063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(0,2.5,1) 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" name="Connettore 2 4"/>
          <p:cNvCxnSpPr>
            <a:stCxn id="4" idx="2"/>
            <a:endCxn id="6" idx="0"/>
          </p:cNvCxnSpPr>
          <p:nvPr/>
        </p:nvCxnSpPr>
        <p:spPr>
          <a:xfrm flipH="1">
            <a:off x="4088617" y="1296955"/>
            <a:ext cx="1316162" cy="89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3185901" y="2191955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(-6,1,0),(1,3,1)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251535" y="3365895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(-12,0,0)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" name="Connettore 2 7"/>
          <p:cNvCxnSpPr>
            <a:stCxn id="6" idx="2"/>
            <a:endCxn id="7" idx="0"/>
          </p:cNvCxnSpPr>
          <p:nvPr/>
        </p:nvCxnSpPr>
        <p:spPr>
          <a:xfrm flipH="1">
            <a:off x="2154251" y="2630494"/>
            <a:ext cx="1934366" cy="73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3391572" y="3365895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(1,2,1)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0" name="Connettore 2 9"/>
          <p:cNvCxnSpPr>
            <a:stCxn id="6" idx="2"/>
            <a:endCxn id="9" idx="0"/>
          </p:cNvCxnSpPr>
          <p:nvPr/>
        </p:nvCxnSpPr>
        <p:spPr>
          <a:xfrm>
            <a:off x="4088617" y="2630494"/>
            <a:ext cx="205671" cy="73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32909" y="2191954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(2,2.5,0)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2" name="Connettore 2 11"/>
          <p:cNvCxnSpPr>
            <a:stCxn id="4" idx="2"/>
            <a:endCxn id="11" idx="0"/>
          </p:cNvCxnSpPr>
          <p:nvPr/>
        </p:nvCxnSpPr>
        <p:spPr>
          <a:xfrm>
            <a:off x="5404779" y="1296955"/>
            <a:ext cx="2930846" cy="894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9831358" y="3365895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(2,2.5,1),(4,2.5,0)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5" name="Connettore 2 14"/>
          <p:cNvCxnSpPr>
            <a:stCxn id="11" idx="2"/>
            <a:endCxn id="14" idx="0"/>
          </p:cNvCxnSpPr>
          <p:nvPr/>
        </p:nvCxnSpPr>
        <p:spPr>
          <a:xfrm>
            <a:off x="8335625" y="2630493"/>
            <a:ext cx="2398449" cy="73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6" idx="2"/>
            <a:endCxn id="21" idx="0"/>
          </p:cNvCxnSpPr>
          <p:nvPr/>
        </p:nvCxnSpPr>
        <p:spPr>
          <a:xfrm>
            <a:off x="4088617" y="2630494"/>
            <a:ext cx="2304636" cy="73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7648427" y="3365895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(0,2.5,1)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8" name="Connettore 2 17"/>
          <p:cNvCxnSpPr>
            <a:stCxn id="11" idx="2"/>
            <a:endCxn id="17" idx="0"/>
          </p:cNvCxnSpPr>
          <p:nvPr/>
        </p:nvCxnSpPr>
        <p:spPr>
          <a:xfrm>
            <a:off x="8335625" y="2630493"/>
            <a:ext cx="215518" cy="73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490537" y="3365895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(12,0,0)</a:t>
            </a:r>
            <a:endParaRPr lang="it-I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Red4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Red-2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Red-6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Red-5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accent1"/>
                </a:solidFill>
              </a:rPr>
              <a:t>Accuser</a:t>
            </a:r>
            <a:endParaRPr lang="it-IT" sz="1400" dirty="0">
              <a:solidFill>
                <a:schemeClr val="accent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Tantine, </a:t>
            </a:r>
            <a:r>
              <a:rPr lang="it-IT" sz="1400" dirty="0" err="1" smtClean="0">
                <a:solidFill>
                  <a:schemeClr val="tx1"/>
                </a:solidFill>
              </a:rPr>
              <a:t>Tyranny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Red-3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6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Red4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accent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Red-2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Red-6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Red-5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Accuser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Tantine, </a:t>
            </a:r>
            <a:r>
              <a:rPr lang="it-IT" sz="1400" dirty="0" err="1" smtClean="0">
                <a:solidFill>
                  <a:schemeClr val="tx1"/>
                </a:solidFill>
              </a:rPr>
              <a:t>Tyranny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Red-3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2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Red4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Red-2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Red-6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Red-5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Accuser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Tantine, </a:t>
            </a:r>
            <a:r>
              <a:rPr lang="it-IT" sz="1400" dirty="0" err="1" smtClean="0">
                <a:solidFill>
                  <a:schemeClr val="tx1"/>
                </a:solidFill>
              </a:rPr>
              <a:t>Tyranny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/>
                </a:solidFill>
              </a:rPr>
              <a:t>Red-1</a:t>
            </a:r>
            <a:endParaRPr lang="it-IT" sz="1400" dirty="0">
              <a:solidFill>
                <a:schemeClr val="accent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Red-3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78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Red4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</a:t>
            </a:r>
            <a:r>
              <a:rPr lang="it-IT" sz="1400" dirty="0" smtClean="0">
                <a:solidFill>
                  <a:schemeClr val="accent1"/>
                </a:solidFill>
              </a:rPr>
              <a:t>Red-2</a:t>
            </a:r>
            <a:endParaRPr lang="it-IT" sz="1400" dirty="0">
              <a:solidFill>
                <a:schemeClr val="accent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Red-6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Red-5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Accuser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Tantine, </a:t>
            </a:r>
            <a:r>
              <a:rPr lang="it-IT" sz="1400" dirty="0" err="1" smtClean="0">
                <a:solidFill>
                  <a:schemeClr val="tx1"/>
                </a:solidFill>
              </a:rPr>
              <a:t>Tyranny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Red-3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4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Red4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Red-2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Red-6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Red-5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Accuser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Tantine, </a:t>
            </a:r>
            <a:r>
              <a:rPr lang="it-IT" sz="1400" dirty="0" err="1" smtClean="0">
                <a:solidFill>
                  <a:schemeClr val="tx1"/>
                </a:solidFill>
              </a:rPr>
              <a:t>Tyranny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/>
                </a:solidFill>
              </a:rPr>
              <a:t>Red-3</a:t>
            </a:r>
            <a:endParaRPr lang="it-IT" sz="1400" dirty="0">
              <a:solidFill>
                <a:schemeClr val="accent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4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4679345" y="858416"/>
            <a:ext cx="1805431" cy="43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/>
                </a:solidFill>
              </a:rPr>
              <a:t>Red4</a:t>
            </a:r>
            <a:endParaRPr lang="it-IT" sz="1400" dirty="0">
              <a:solidFill>
                <a:schemeClr val="accent1"/>
              </a:solidFill>
            </a:endParaRPr>
          </a:p>
        </p:txBody>
      </p:sp>
      <p:cxnSp>
        <p:nvCxnSpPr>
          <p:cNvPr id="7" name="Connettore 2 6"/>
          <p:cNvCxnSpPr>
            <a:stCxn id="8" idx="2"/>
            <a:endCxn id="29" idx="0"/>
          </p:cNvCxnSpPr>
          <p:nvPr/>
        </p:nvCxnSpPr>
        <p:spPr>
          <a:xfrm flipH="1">
            <a:off x="1615039" y="2458236"/>
            <a:ext cx="2785565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497888" y="2144273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Bombard</a:t>
            </a:r>
            <a:r>
              <a:rPr lang="it-IT" sz="1400" dirty="0" smtClean="0">
                <a:solidFill>
                  <a:schemeClr val="tx1"/>
                </a:solidFill>
              </a:rPr>
              <a:t>, Red-2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784979" y="2144272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Red-6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7" name="Connettore 2 16"/>
          <p:cNvCxnSpPr>
            <a:stCxn id="11" idx="2"/>
            <a:endCxn id="20" idx="0"/>
          </p:cNvCxnSpPr>
          <p:nvPr/>
        </p:nvCxnSpPr>
        <p:spPr>
          <a:xfrm flipH="1">
            <a:off x="6250354" y="2458235"/>
            <a:ext cx="437341" cy="991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5347638" y="3449637"/>
            <a:ext cx="1805431" cy="337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Red-5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5" idx="2"/>
            <a:endCxn id="11" idx="0"/>
          </p:cNvCxnSpPr>
          <p:nvPr/>
        </p:nvCxnSpPr>
        <p:spPr>
          <a:xfrm>
            <a:off x="5582061" y="1296955"/>
            <a:ext cx="1105634" cy="84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712323" y="3473487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Accuser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251460" y="3473486"/>
            <a:ext cx="1805431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Tantine, </a:t>
            </a:r>
            <a:r>
              <a:rPr lang="it-IT" sz="1400" dirty="0" err="1" smtClean="0">
                <a:solidFill>
                  <a:schemeClr val="tx1"/>
                </a:solidFill>
              </a:rPr>
              <a:t>Tyranny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11" idx="2"/>
            <a:endCxn id="32" idx="0"/>
          </p:cNvCxnSpPr>
          <p:nvPr/>
        </p:nvCxnSpPr>
        <p:spPr>
          <a:xfrm>
            <a:off x="6687695" y="2458235"/>
            <a:ext cx="1466481" cy="101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2777499" y="3475230"/>
            <a:ext cx="1057383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53" name="Connettore 2 52"/>
          <p:cNvCxnSpPr>
            <a:stCxn id="8" idx="2"/>
            <a:endCxn id="52" idx="0"/>
          </p:cNvCxnSpPr>
          <p:nvPr/>
        </p:nvCxnSpPr>
        <p:spPr>
          <a:xfrm flipH="1">
            <a:off x="3306191" y="2458236"/>
            <a:ext cx="1094413" cy="101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/>
          <p:cNvSpPr/>
          <p:nvPr/>
        </p:nvSpPr>
        <p:spPr>
          <a:xfrm>
            <a:off x="4126926" y="3473486"/>
            <a:ext cx="1029015" cy="313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Red-3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0" name="Connettore 2 59"/>
          <p:cNvCxnSpPr>
            <a:stCxn id="8" idx="2"/>
            <a:endCxn id="58" idx="0"/>
          </p:cNvCxnSpPr>
          <p:nvPr/>
        </p:nvCxnSpPr>
        <p:spPr>
          <a:xfrm>
            <a:off x="4400604" y="2458236"/>
            <a:ext cx="240830" cy="101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5" idx="2"/>
            <a:endCxn id="8" idx="0"/>
          </p:cNvCxnSpPr>
          <p:nvPr/>
        </p:nvCxnSpPr>
        <p:spPr>
          <a:xfrm flipH="1">
            <a:off x="4400604" y="1296955"/>
            <a:ext cx="1181457" cy="84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0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168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Di Giacomo</dc:creator>
  <cp:lastModifiedBy>Francesco Di Giacomo</cp:lastModifiedBy>
  <cp:revision>9</cp:revision>
  <dcterms:created xsi:type="dcterms:W3CDTF">2015-09-06T12:29:23Z</dcterms:created>
  <dcterms:modified xsi:type="dcterms:W3CDTF">2015-09-06T14:14:14Z</dcterms:modified>
</cp:coreProperties>
</file>