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92" r:id="rId29"/>
    <p:sldId id="284" r:id="rId30"/>
    <p:sldId id="291" r:id="rId3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1" y="-2371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1F22D3D-A464-48B7-A23F-44BF910F253B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67471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AB27174-042A-44A2-91F7-13ECBA86AD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048E5B-E134-42F9-BC46-6F709AF05C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C074A0-A602-49EE-AAC1-F69B61E090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1C116-BB41-49B6-9EBC-056F345E70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A2850D-B557-418D-977C-7B99EB1109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2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743F3E-03B9-4C7F-9DD6-E55E5DC2EF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B8BC9A-F2A0-4F70-8543-BC0371C68F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816A27-B693-42E2-8583-9D4E1C281F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6F3922-5595-4ED1-954A-37894581D0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533E1C-CF82-4E66-83A0-F33DF47F44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582F9E-48EC-4B19-9109-F8A3CED22A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23C62B-DDEC-4790-974F-DE1BD61655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F548E32-ABA6-4A34-A900-2C61B3AF840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6456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5400"/>
              <a:t>Writing Skills –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Motion tracking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9080" y="2297160"/>
            <a:ext cx="7762680" cy="33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66160" y="5787720"/>
            <a:ext cx="2853720" cy="152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Ray tracing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9840" y="1692360"/>
            <a:ext cx="4457520" cy="45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447440" y="3288959"/>
            <a:ext cx="5446800" cy="310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Pipeline rendering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000" y="2001240"/>
            <a:ext cx="9753120" cy="365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And much, much more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AI</a:t>
            </a:r>
          </a:p>
          <a:p>
            <a:pPr lvl="0"/>
            <a:r>
              <a:rPr lang="en-US" dirty="0"/>
              <a:t>Automated game-play balancing</a:t>
            </a:r>
          </a:p>
          <a:p>
            <a:pPr lvl="0"/>
            <a:r>
              <a:rPr lang="en-US" dirty="0"/>
              <a:t>Procedural </a:t>
            </a:r>
            <a:r>
              <a:rPr lang="en-US" dirty="0" smtClean="0"/>
              <a:t>story-telling</a:t>
            </a:r>
          </a:p>
          <a:p>
            <a:pPr lvl="0"/>
            <a:r>
              <a:rPr lang="en-US" dirty="0" smtClean="0"/>
              <a:t>Domain specific programming languages</a:t>
            </a:r>
            <a:endParaRPr lang="en-US" dirty="0"/>
          </a:p>
          <a:p>
            <a:pPr lvl="0"/>
            <a:r>
              <a:rPr lang="en-US" dirty="0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Discerning truth and falsity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How do you pick an algorithm, a technique, a design pattern, etc.?</a:t>
            </a:r>
          </a:p>
          <a:p>
            <a:pPr lvl="1" rtl="0" hangingPunct="0"/>
            <a:r>
              <a:rPr lang="en-US"/>
              <a:t>Multiple options, all seem valid</a:t>
            </a:r>
          </a:p>
          <a:p>
            <a:pPr lvl="1" rtl="0" hangingPunct="0"/>
            <a:r>
              <a:rPr lang="en-US"/>
              <a:t>No time to research all of it yourselves</a:t>
            </a:r>
          </a:p>
          <a:p>
            <a:pPr lvl="1" rtl="0" hangingPunct="0"/>
            <a:r>
              <a:rPr lang="en-US"/>
              <a:t>Leverage other people's results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Proving something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Scientific results are not </a:t>
            </a:r>
            <a:r>
              <a:rPr lang="en-US" i="1" dirty="0"/>
              <a:t>words</a:t>
            </a:r>
          </a:p>
          <a:p>
            <a:pPr lvl="1" rtl="0" hangingPunct="0"/>
            <a:r>
              <a:rPr lang="en-US" dirty="0"/>
              <a:t>That is for politics :)</a:t>
            </a:r>
          </a:p>
          <a:p>
            <a:pPr lvl="1" rtl="0" hangingPunct="0"/>
            <a:r>
              <a:rPr lang="en-US" dirty="0" smtClean="0"/>
              <a:t>Scientific texts feature </a:t>
            </a:r>
            <a:r>
              <a:rPr lang="en-US" i="1" dirty="0"/>
              <a:t>numbers</a:t>
            </a:r>
            <a:r>
              <a:rPr lang="en-US" dirty="0"/>
              <a:t>, </a:t>
            </a:r>
            <a:r>
              <a:rPr lang="en-US" i="1" dirty="0"/>
              <a:t>data</a:t>
            </a:r>
            <a:r>
              <a:rPr lang="en-US" dirty="0"/>
              <a:t>, and/or </a:t>
            </a:r>
            <a:r>
              <a:rPr lang="en-US" i="1" dirty="0"/>
              <a:t>formal proofs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Writing technical matters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Sum up months of complex research</a:t>
            </a:r>
          </a:p>
          <a:p>
            <a:pPr lvl="1" rtl="0" hangingPunct="0"/>
            <a:r>
              <a:rPr lang="en-US"/>
              <a:t>In about ten pages</a:t>
            </a:r>
          </a:p>
          <a:p>
            <a:pPr lvl="1" rtl="0" hangingPunct="0"/>
            <a:r>
              <a:rPr lang="en-US"/>
              <a:t>Clarity</a:t>
            </a:r>
          </a:p>
          <a:p>
            <a:pPr lvl="1" rtl="0" hangingPunct="0"/>
            <a:r>
              <a:rPr lang="en-US"/>
              <a:t>Conciseness</a:t>
            </a:r>
          </a:p>
          <a:p>
            <a:pPr lvl="1" rtl="0" hangingPunct="0"/>
            <a:r>
              <a:rPr lang="en-US"/>
              <a:t>Strong arguments</a:t>
            </a:r>
          </a:p>
          <a:p>
            <a:pPr lvl="1" rtl="0" hangingPunct="0"/>
            <a:r>
              <a:rPr lang="en-US"/>
              <a:t>Reinforcement</a:t>
            </a:r>
          </a:p>
          <a:p>
            <a:pPr lvl="2" rtl="0" hangingPunct="0"/>
            <a:r>
              <a:rPr lang="en-US" i="1"/>
              <a:t>Tell your audience what you're going to tell them.</a:t>
            </a:r>
          </a:p>
          <a:p>
            <a:pPr lvl="2" rtl="0" hangingPunct="0"/>
            <a:r>
              <a:rPr lang="en-US" i="1"/>
              <a:t>Tell them.</a:t>
            </a:r>
          </a:p>
          <a:p>
            <a:pPr lvl="2" rtl="0" hangingPunct="0"/>
            <a:r>
              <a:rPr lang="en-US" i="1"/>
              <a:t>Then tell them what you told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How can we learn all this?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Let's try to avoid obvious approaches</a:t>
            </a:r>
          </a:p>
          <a:p>
            <a:pPr lvl="1" rtl="0" hangingPunct="0"/>
            <a:r>
              <a:rPr lang="en-US"/>
              <a:t>Really, truly, deadly, boring</a:t>
            </a:r>
          </a:p>
          <a:p>
            <a:pPr lvl="0"/>
            <a:r>
              <a:rPr lang="en-US"/>
              <a:t>It's not about writing</a:t>
            </a:r>
          </a:p>
          <a:p>
            <a:pPr lvl="1" rtl="0" hangingPunct="0"/>
            <a:r>
              <a:rPr lang="en-US"/>
              <a:t>Writing is pointless without content</a:t>
            </a:r>
          </a:p>
          <a:p>
            <a:pPr lvl="1" rtl="0" hangingPunct="0"/>
            <a:r>
              <a:rPr lang="en-US"/>
              <a:t>Writing is pointless without reading</a:t>
            </a:r>
          </a:p>
          <a:p>
            <a:pPr lvl="1" rtl="0" hangingPunc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Actual research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Try some research of your own</a:t>
            </a:r>
          </a:p>
          <a:p>
            <a:pPr lvl="1" rtl="0" hangingPunct="0"/>
            <a:r>
              <a:rPr lang="en-US" dirty="0"/>
              <a:t>Lite version</a:t>
            </a:r>
          </a:p>
          <a:p>
            <a:pPr lvl="1" rtl="0" hangingPunct="0"/>
            <a:r>
              <a:rPr lang="en-US" dirty="0" smtClean="0"/>
              <a:t>Build a </a:t>
            </a:r>
          </a:p>
          <a:p>
            <a:pPr lvl="2" rtl="0" hangingPunct="0"/>
            <a:r>
              <a:rPr lang="en-US" dirty="0" smtClean="0"/>
              <a:t>GPGPU application</a:t>
            </a:r>
          </a:p>
          <a:p>
            <a:pPr lvl="2" rtl="0" hangingPunct="0"/>
            <a:r>
              <a:rPr lang="en-US" dirty="0" smtClean="0"/>
              <a:t>Game in a special programming language</a:t>
            </a:r>
          </a:p>
          <a:p>
            <a:pPr lvl="2" rtl="0" hangingPunct="0"/>
            <a:r>
              <a:rPr lang="en-US" dirty="0" smtClean="0"/>
              <a:t>Entity framework</a:t>
            </a:r>
            <a:endParaRPr lang="en-US" dirty="0"/>
          </a:p>
          <a:p>
            <a:pPr lvl="1" rtl="0" hangingPunct="0"/>
            <a:r>
              <a:rPr lang="en-US" dirty="0"/>
              <a:t>Sum up the results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6456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Course 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Lecture topics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Course motivation</a:t>
            </a:r>
          </a:p>
          <a:p>
            <a:pPr lvl="0"/>
            <a:r>
              <a:rPr lang="en-US"/>
              <a:t>Course structure</a:t>
            </a:r>
          </a:p>
          <a:p>
            <a:pPr lvl="0"/>
            <a:r>
              <a:rPr lang="en-US"/>
              <a:t>Assignments</a:t>
            </a:r>
          </a:p>
          <a:p>
            <a:pPr lvl="0"/>
            <a:r>
              <a:rPr lang="en-US"/>
              <a:t>Experimental setting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Week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Course overview</a:t>
            </a:r>
          </a:p>
          <a:p>
            <a:pPr lvl="0"/>
            <a:r>
              <a:rPr lang="en-US"/>
              <a:t>Assignments</a:t>
            </a:r>
          </a:p>
          <a:p>
            <a:pPr lvl="0"/>
            <a:r>
              <a:rPr lang="en-US"/>
              <a:t>Experimental settings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Week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A bit of epistemology</a:t>
            </a:r>
          </a:p>
          <a:p>
            <a:pPr lvl="0"/>
            <a:r>
              <a:rPr lang="en-US" dirty="0"/>
              <a:t>Gathering and presenting data</a:t>
            </a:r>
          </a:p>
          <a:p>
            <a:pPr lvl="0"/>
            <a:r>
              <a:rPr lang="en-US" dirty="0" smtClean="0"/>
              <a:t>Working class session</a:t>
            </a:r>
            <a:endParaRPr lang="en-US" dirty="0"/>
          </a:p>
          <a:p>
            <a:pPr lvl="1" rtl="0" hangingPunct="0"/>
            <a:r>
              <a:rPr lang="en-US" dirty="0" smtClean="0"/>
              <a:t>Setup </a:t>
            </a:r>
            <a:r>
              <a:rPr lang="en-US" dirty="0"/>
              <a:t>the </a:t>
            </a:r>
            <a:r>
              <a:rPr lang="en-US" dirty="0" smtClean="0"/>
              <a:t>assignment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Week 3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Setting up a paper</a:t>
            </a:r>
          </a:p>
          <a:p>
            <a:pPr lvl="0"/>
            <a:r>
              <a:rPr lang="en-US" dirty="0"/>
              <a:t>Paper </a:t>
            </a:r>
            <a:r>
              <a:rPr lang="en-US" dirty="0" smtClean="0"/>
              <a:t>templates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Week 4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Writing tools: </a:t>
            </a:r>
            <a:r>
              <a:rPr lang="en-US" dirty="0" smtClean="0"/>
              <a:t>Latex</a:t>
            </a:r>
          </a:p>
          <a:p>
            <a:pPr lvl="1"/>
            <a:r>
              <a:rPr lang="en-US" dirty="0" smtClean="0"/>
              <a:t>Separation of content and template</a:t>
            </a:r>
          </a:p>
          <a:p>
            <a:pPr lvl="1"/>
            <a:r>
              <a:rPr lang="en-US" dirty="0" smtClean="0"/>
              <a:t>High quality support for mathematical formulas</a:t>
            </a:r>
          </a:p>
          <a:p>
            <a:pPr lvl="1"/>
            <a:r>
              <a:rPr lang="en-US" dirty="0" smtClean="0"/>
              <a:t>High quality support for graphs</a:t>
            </a:r>
          </a:p>
          <a:p>
            <a:pPr lvl="1"/>
            <a:r>
              <a:rPr lang="en-US" dirty="0" smtClean="0"/>
              <a:t>High quality support for algorithm typesetting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Week 5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Lab session</a:t>
            </a:r>
          </a:p>
          <a:p>
            <a:pPr lvl="1" rtl="0" hangingPunct="0"/>
            <a:r>
              <a:rPr lang="en-US" dirty="0"/>
              <a:t>Analyzing data</a:t>
            </a:r>
          </a:p>
          <a:p>
            <a:pPr lvl="1" rtl="0" hangingPunct="0"/>
            <a:r>
              <a:rPr lang="en-US" dirty="0"/>
              <a:t>Writing the short paper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Week 6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z="2800" dirty="0"/>
              <a:t>Specialization </a:t>
            </a:r>
            <a:r>
              <a:rPr lang="en-US" sz="2800" dirty="0" smtClean="0"/>
              <a:t>options</a:t>
            </a:r>
          </a:p>
          <a:p>
            <a:pPr lvl="1"/>
            <a:r>
              <a:rPr lang="en-US" sz="2400" dirty="0" smtClean="0"/>
              <a:t>How does specialization work?</a:t>
            </a:r>
            <a:endParaRPr lang="en-US" sz="2400" dirty="0"/>
          </a:p>
          <a:p>
            <a:pPr lvl="1"/>
            <a:r>
              <a:rPr lang="en-US" sz="2400" dirty="0" smtClean="0"/>
              <a:t>Discussion </a:t>
            </a:r>
            <a:r>
              <a:rPr lang="en-US" sz="2400" dirty="0"/>
              <a:t>on specialization </a:t>
            </a:r>
            <a:r>
              <a:rPr lang="en-US" sz="2400" dirty="0" smtClean="0"/>
              <a:t>ideas</a:t>
            </a:r>
          </a:p>
          <a:p>
            <a:pPr lvl="0"/>
            <a:r>
              <a:rPr lang="en-US" sz="2800" dirty="0"/>
              <a:t>Discussion on frequent research writing mistakes</a:t>
            </a:r>
          </a:p>
          <a:p>
            <a:pPr lvl="1" rtl="0" hangingPunct="0"/>
            <a:r>
              <a:rPr lang="en-US" sz="2400" dirty="0"/>
              <a:t>Form</a:t>
            </a:r>
          </a:p>
          <a:p>
            <a:pPr lvl="1" rtl="0" hangingPunct="0"/>
            <a:r>
              <a:rPr lang="en-US" sz="2400" dirty="0"/>
              <a:t>Data</a:t>
            </a:r>
          </a:p>
          <a:p>
            <a:pPr lvl="1" rtl="0" hangingPunct="0"/>
            <a:r>
              <a:rPr lang="en-US" sz="2400" dirty="0"/>
              <a:t>Assertions</a:t>
            </a:r>
          </a:p>
          <a:p>
            <a:pPr lvl="1" rtl="0" hangingPunct="0"/>
            <a:r>
              <a:rPr lang="en-US" sz="2400" dirty="0"/>
              <a:t>Problem statement</a:t>
            </a:r>
          </a:p>
          <a:p>
            <a:pPr lvl="1" rtl="0" hangingPunct="0"/>
            <a:r>
              <a:rPr lang="en-US" sz="2400" dirty="0" smtClean="0"/>
              <a:t>…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6456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Assignments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Literature review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25039"/>
            <a:ext cx="9071640" cy="58734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z="2800" dirty="0"/>
              <a:t>Most of your grade (80%)</a:t>
            </a:r>
          </a:p>
          <a:p>
            <a:pPr lvl="0"/>
            <a:r>
              <a:rPr lang="en-US" sz="2800" dirty="0"/>
              <a:t>Teams of </a:t>
            </a:r>
            <a:r>
              <a:rPr lang="en-US" sz="2800" dirty="0" smtClean="0"/>
              <a:t>up </a:t>
            </a:r>
            <a:r>
              <a:rPr lang="en-US" sz="2800" dirty="0"/>
              <a:t>to 4</a:t>
            </a:r>
          </a:p>
          <a:p>
            <a:pPr lvl="0"/>
            <a:r>
              <a:rPr lang="en-US" sz="2800" dirty="0"/>
              <a:t>Find some interesting </a:t>
            </a:r>
            <a:r>
              <a:rPr lang="en-US" sz="2800" dirty="0" smtClean="0"/>
              <a:t>papers or sources on the chosen topic</a:t>
            </a:r>
            <a:endParaRPr lang="en-US" sz="2800" dirty="0"/>
          </a:p>
          <a:p>
            <a:pPr lvl="0"/>
            <a:r>
              <a:rPr lang="en-US" sz="2800" dirty="0" smtClean="0"/>
              <a:t>Implement, test, gather data</a:t>
            </a:r>
            <a:endParaRPr lang="en-US" sz="2800" dirty="0"/>
          </a:p>
          <a:p>
            <a:pPr lvl="0"/>
            <a:r>
              <a:rPr lang="en-US" sz="2800" dirty="0"/>
              <a:t>Write a short paper, </a:t>
            </a:r>
            <a:r>
              <a:rPr lang="en-US" sz="2800" dirty="0" smtClean="0"/>
              <a:t>motivating conclusions with data</a:t>
            </a:r>
            <a:endParaRPr lang="en-US" sz="2800" dirty="0"/>
          </a:p>
          <a:p>
            <a:pPr lvl="1" rtl="0" hangingPunct="0"/>
            <a:r>
              <a:rPr lang="en-US" sz="2400" dirty="0"/>
              <a:t>Start writing earlier than week 4</a:t>
            </a:r>
          </a:p>
          <a:p>
            <a:pPr lvl="1" rtl="0" hangingPunct="0"/>
            <a:r>
              <a:rPr lang="en-US" sz="2400" dirty="0"/>
              <a:t>Write the introduction and algorithm description </a:t>
            </a:r>
            <a:r>
              <a:rPr lang="en-US" sz="2400" dirty="0" smtClean="0"/>
              <a:t>as early as </a:t>
            </a:r>
            <a:r>
              <a:rPr lang="en-US" sz="2400" dirty="0" smtClean="0"/>
              <a:t>possible</a:t>
            </a:r>
          </a:p>
          <a:p>
            <a:r>
              <a:rPr lang="en-US" smtClean="0"/>
              <a:t>Deadline is week 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Literature review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Topics can be:</a:t>
            </a:r>
          </a:p>
          <a:p>
            <a:pPr lvl="1"/>
            <a:r>
              <a:rPr lang="nl-NL" dirty="0" smtClean="0"/>
              <a:t>GPGPU assignment from Jeremiah’s course</a:t>
            </a:r>
          </a:p>
          <a:p>
            <a:pPr lvl="2"/>
            <a:r>
              <a:rPr lang="nl-NL" dirty="0" smtClean="0"/>
              <a:t>Or another parallel assignment</a:t>
            </a:r>
          </a:p>
          <a:p>
            <a:pPr lvl="1"/>
            <a:r>
              <a:rPr lang="nl-NL" dirty="0" smtClean="0"/>
              <a:t>Experiment with entity framework structure</a:t>
            </a:r>
          </a:p>
          <a:p>
            <a:pPr lvl="1"/>
            <a:r>
              <a:rPr lang="nl-NL" dirty="0" smtClean="0"/>
              <a:t>Build a tiny game in Casanova</a:t>
            </a:r>
          </a:p>
          <a:p>
            <a:r>
              <a:rPr lang="nl-NL" dirty="0" smtClean="0"/>
              <a:t>You can make a proposal, but it needs to</a:t>
            </a:r>
          </a:p>
          <a:p>
            <a:pPr lvl="1"/>
            <a:r>
              <a:rPr lang="nl-NL" dirty="0" smtClean="0"/>
              <a:t>Be small enough to complete it with little effort</a:t>
            </a:r>
          </a:p>
          <a:p>
            <a:pPr lvl="1"/>
            <a:r>
              <a:rPr lang="nl-NL" dirty="0" smtClean="0"/>
              <a:t>Yield useful data and a testable hypothesis</a:t>
            </a:r>
          </a:p>
        </p:txBody>
      </p:sp>
    </p:spTree>
    <p:extLst>
      <p:ext uri="{BB962C8B-B14F-4D97-AF65-F5344CB8AC3E}">
        <p14:creationId xmlns:p14="http://schemas.microsoft.com/office/powerpoint/2010/main" val="1453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Specialization proposal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Find and discuss options and ideas</a:t>
            </a:r>
          </a:p>
          <a:p>
            <a:pPr lvl="1" rtl="0" hangingPunct="0"/>
            <a:r>
              <a:rPr lang="en-US"/>
              <a:t>Start now!</a:t>
            </a:r>
          </a:p>
          <a:p>
            <a:pPr lvl="1" rtl="0" hangingPunct="0"/>
            <a:r>
              <a:rPr lang="en-US"/>
              <a:t>Find a topic/research question</a:t>
            </a:r>
          </a:p>
          <a:p>
            <a:pPr lvl="1" rtl="0" hangingPunct="0"/>
            <a:r>
              <a:rPr lang="en-US"/>
              <a:t>Find materials that you would like to specialize on</a:t>
            </a:r>
          </a:p>
          <a:p>
            <a:pPr lvl="1" rtl="0" hangingPunct="0"/>
            <a:r>
              <a:rPr lang="en-US"/>
              <a:t>During the whole course</a:t>
            </a:r>
          </a:p>
          <a:p>
            <a:pPr lvl="0"/>
            <a:r>
              <a:rPr lang="en-US"/>
              <a:t>Write a proposal (end of week 8)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6456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Course motivation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6456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dirty="0"/>
              <a:t>That's </a:t>
            </a:r>
            <a:r>
              <a:rPr lang="en-US" dirty="0" smtClean="0"/>
              <a:t>it.</a:t>
            </a:r>
            <a:br>
              <a:rPr lang="en-US" dirty="0" smtClean="0"/>
            </a:br>
            <a:r>
              <a:rPr lang="en-US" dirty="0"/>
              <a:t>T</a:t>
            </a:r>
            <a:r>
              <a:rPr lang="en-US" dirty="0" smtClean="0"/>
              <a:t>hank you!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Course 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Writing is useful</a:t>
            </a:r>
          </a:p>
          <a:p>
            <a:pPr lvl="1" rtl="0" hangingPunct="0"/>
            <a:r>
              <a:rPr lang="en-US"/>
              <a:t>Convey technical ideas and concepts</a:t>
            </a:r>
          </a:p>
          <a:p>
            <a:pPr lvl="1" rtl="0" hangingPunct="0"/>
            <a:r>
              <a:rPr lang="en-US"/>
              <a:t>Store and share information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Course 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Reading is useful as well</a:t>
            </a:r>
          </a:p>
          <a:p>
            <a:pPr lvl="1" rtl="0" hangingPunct="0"/>
            <a:r>
              <a:rPr lang="en-US"/>
              <a:t>Other people's documents</a:t>
            </a:r>
          </a:p>
          <a:p>
            <a:pPr lvl="1" rtl="0" hangingPunct="0"/>
            <a:r>
              <a:rPr lang="en-US"/>
              <a:t>Papers and other people's research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Learning Research Writing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It's not just about writing or reading</a:t>
            </a:r>
          </a:p>
          <a:p>
            <a:pPr lvl="0"/>
            <a:r>
              <a:rPr lang="en-US" dirty="0"/>
              <a:t>Research writing is a methodology for</a:t>
            </a:r>
          </a:p>
          <a:p>
            <a:pPr lvl="1" rtl="0" hangingPunct="0"/>
            <a:r>
              <a:rPr lang="en-US" dirty="0"/>
              <a:t>Reading others' papers</a:t>
            </a:r>
          </a:p>
          <a:p>
            <a:pPr lvl="1" rtl="0" hangingPunct="0"/>
            <a:r>
              <a:rPr lang="en-US" dirty="0" smtClean="0"/>
              <a:t>Identifying truth with certainty (</a:t>
            </a:r>
            <a:r>
              <a:rPr lang="en-US" i="1" dirty="0" smtClean="0"/>
              <a:t>is </a:t>
            </a:r>
            <a:r>
              <a:rPr lang="en-US" i="1" dirty="0"/>
              <a:t>algorithm X better than algorithm Y?</a:t>
            </a:r>
            <a:r>
              <a:rPr lang="en-US" dirty="0"/>
              <a:t>)</a:t>
            </a:r>
          </a:p>
          <a:p>
            <a:pPr lvl="1" rtl="0" hangingPunct="0"/>
            <a:r>
              <a:rPr lang="en-US" dirty="0"/>
              <a:t>Proving something</a:t>
            </a:r>
          </a:p>
          <a:p>
            <a:pPr lvl="1" rtl="0" hangingPunct="0"/>
            <a:r>
              <a:rPr lang="en-US" dirty="0"/>
              <a:t>Writing technical matters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Reading other papers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Scientific research is about reaching new places</a:t>
            </a:r>
          </a:p>
          <a:p>
            <a:pPr lvl="1" rtl="0" hangingPunct="0"/>
            <a:r>
              <a:rPr lang="en-US" dirty="0"/>
              <a:t>New rendering </a:t>
            </a:r>
            <a:r>
              <a:rPr lang="en-US" dirty="0" smtClean="0"/>
              <a:t>algorithms</a:t>
            </a:r>
            <a:endParaRPr lang="en-US" dirty="0"/>
          </a:p>
          <a:p>
            <a:pPr lvl="1" rtl="0" hangingPunct="0"/>
            <a:r>
              <a:rPr lang="en-US" dirty="0"/>
              <a:t>New AI techniques</a:t>
            </a:r>
          </a:p>
          <a:p>
            <a:pPr lvl="1" rtl="0" hangingPunct="0"/>
            <a:r>
              <a:rPr lang="en-US" dirty="0"/>
              <a:t>New computer vision techniques</a:t>
            </a:r>
          </a:p>
          <a:p>
            <a:pPr lvl="1" rtl="0" hangingPunct="0"/>
            <a:r>
              <a:rPr lang="en-US" dirty="0" smtClean="0"/>
              <a:t>New programming languages</a:t>
            </a:r>
          </a:p>
          <a:p>
            <a:pPr lvl="1" rtl="0" hangingPunct="0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Swarm intelligence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189080"/>
            <a:ext cx="4762079" cy="32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21200" y="1175040"/>
            <a:ext cx="2468880" cy="13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71599" y="3200400"/>
            <a:ext cx="91440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937760" y="2560319"/>
            <a:ext cx="2857320" cy="214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Procedural generation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9840" y="1463039"/>
            <a:ext cx="4047839" cy="2533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49319" y="4572000"/>
            <a:ext cx="63792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30560" y="1640519"/>
            <a:ext cx="4762079" cy="357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81600" y="4206240"/>
            <a:ext cx="3198960" cy="322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539</Words>
  <Application>Microsoft Office PowerPoint</Application>
  <PresentationFormat>Custom</PresentationFormat>
  <Paragraphs>134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</vt:lpstr>
      <vt:lpstr>PowerPoint Presentation</vt:lpstr>
      <vt:lpstr>Lecture topics</vt:lpstr>
      <vt:lpstr>PowerPoint Presentation</vt:lpstr>
      <vt:lpstr>Course motivation</vt:lpstr>
      <vt:lpstr>Course motivation</vt:lpstr>
      <vt:lpstr>Learning Research Writing</vt:lpstr>
      <vt:lpstr>Reading other papers</vt:lpstr>
      <vt:lpstr>Swarm intelligence</vt:lpstr>
      <vt:lpstr>Procedural generation</vt:lpstr>
      <vt:lpstr>Motion tracking</vt:lpstr>
      <vt:lpstr>Ray tracing</vt:lpstr>
      <vt:lpstr>Pipeline rendering</vt:lpstr>
      <vt:lpstr>And much, much more</vt:lpstr>
      <vt:lpstr>Discerning truth and falsity</vt:lpstr>
      <vt:lpstr>Proving something</vt:lpstr>
      <vt:lpstr>Writing technical matters</vt:lpstr>
      <vt:lpstr>How can we learn all this?</vt:lpstr>
      <vt:lpstr>Actual research</vt:lpstr>
      <vt:lpstr>PowerPoint Presentation</vt:lpstr>
      <vt:lpstr>Week 1</vt:lpstr>
      <vt:lpstr>Week 2</vt:lpstr>
      <vt:lpstr>Week 3</vt:lpstr>
      <vt:lpstr>Week 4</vt:lpstr>
      <vt:lpstr>Week 5</vt:lpstr>
      <vt:lpstr>Week 6</vt:lpstr>
      <vt:lpstr>PowerPoint Presentation</vt:lpstr>
      <vt:lpstr>Literature review</vt:lpstr>
      <vt:lpstr>Literature review topics</vt:lpstr>
      <vt:lpstr>Specialization proposal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Maggiore</dc:creator>
  <cp:lastModifiedBy>Giuseppe Maggiore</cp:lastModifiedBy>
  <cp:revision>70</cp:revision>
  <dcterms:created xsi:type="dcterms:W3CDTF">2012-11-14T07:34:54Z</dcterms:created>
  <dcterms:modified xsi:type="dcterms:W3CDTF">2013-11-12T07:42:59Z</dcterms:modified>
</cp:coreProperties>
</file>