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t>16.1.5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t>16.1.5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t>16.1.5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t>16.1.5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t>16.1.5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t>16.1.5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t>16.1.5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t>16.1.5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t>16.1.5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t>16.1.5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t>16.1.5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F33F-7E89-EF4F-A0A0-2CA57A42C62D}" type="datetimeFigureOut">
              <a:rPr lang="ja-JP" altLang="en-US" smtClean="0"/>
              <a:t>16.1.5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B6BC-57B8-234C-B0CF-3C507BE63FFE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1039051" y="4267200"/>
            <a:ext cx="8028750" cy="190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Cacti Server #1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(Master Server)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56321" y="1143001"/>
            <a:ext cx="3646144" cy="2362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Cacti Server #1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(Polling Server)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761330" y="2400090"/>
            <a:ext cx="2253529" cy="1333710"/>
          </a:xfrm>
          <a:prstGeom prst="roundRect">
            <a:avLst/>
          </a:prstGeom>
          <a:solidFill>
            <a:srgbClr val="93CD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 smtClean="0">
                <a:solidFill>
                  <a:srgbClr val="000000"/>
                </a:solidFill>
              </a:rPr>
              <a:t>NFS (Share)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円柱 4"/>
          <p:cNvSpPr/>
          <p:nvPr/>
        </p:nvSpPr>
        <p:spPr>
          <a:xfrm>
            <a:off x="1837730" y="2558826"/>
            <a:ext cx="634975" cy="68363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Database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柱 5"/>
          <p:cNvSpPr/>
          <p:nvPr/>
        </p:nvSpPr>
        <p:spPr>
          <a:xfrm>
            <a:off x="2992230" y="2558826"/>
            <a:ext cx="851446" cy="683635"/>
          </a:xfrm>
          <a:prstGeom prst="can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for #1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271812" y="1794016"/>
            <a:ext cx="2119106" cy="4040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Cacti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円柱 7"/>
          <p:cNvSpPr/>
          <p:nvPr/>
        </p:nvSpPr>
        <p:spPr>
          <a:xfrm>
            <a:off x="3930256" y="2558826"/>
            <a:ext cx="851446" cy="683635"/>
          </a:xfrm>
          <a:prstGeom prst="can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for #2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柱 9"/>
          <p:cNvSpPr/>
          <p:nvPr/>
        </p:nvSpPr>
        <p:spPr>
          <a:xfrm>
            <a:off x="2191296" y="249978"/>
            <a:ext cx="1010187" cy="49603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Router #1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円柱 10"/>
          <p:cNvSpPr/>
          <p:nvPr/>
        </p:nvSpPr>
        <p:spPr>
          <a:xfrm>
            <a:off x="3627205" y="249978"/>
            <a:ext cx="1010187" cy="49603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Router #2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rot="16200000" flipV="1">
            <a:off x="2462309" y="1028700"/>
            <a:ext cx="1295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rot="5400000" flipH="1" flipV="1">
            <a:off x="3224309" y="952500"/>
            <a:ext cx="1219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rot="10800000" flipV="1">
            <a:off x="2271811" y="2133599"/>
            <a:ext cx="914398" cy="685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rot="5400000">
            <a:off x="3224309" y="2400299"/>
            <a:ext cx="53340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567211" y="2133602"/>
            <a:ext cx="609599" cy="5333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396009" y="1143001"/>
            <a:ext cx="3646144" cy="2362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Cacti Server #2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(Polling Server)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601018" y="2400090"/>
            <a:ext cx="2253529" cy="1333710"/>
          </a:xfrm>
          <a:prstGeom prst="roundRect">
            <a:avLst/>
          </a:prstGeom>
          <a:solidFill>
            <a:srgbClr val="93CD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 smtClean="0">
                <a:solidFill>
                  <a:srgbClr val="000000"/>
                </a:solidFill>
              </a:rPr>
              <a:t>NFS (Share)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円柱 33"/>
          <p:cNvSpPr/>
          <p:nvPr/>
        </p:nvSpPr>
        <p:spPr>
          <a:xfrm>
            <a:off x="5677418" y="2558826"/>
            <a:ext cx="634975" cy="68363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Database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円柱 34"/>
          <p:cNvSpPr/>
          <p:nvPr/>
        </p:nvSpPr>
        <p:spPr>
          <a:xfrm>
            <a:off x="6831918" y="2558826"/>
            <a:ext cx="851446" cy="683635"/>
          </a:xfrm>
          <a:prstGeom prst="can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for #3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6111500" y="1794016"/>
            <a:ext cx="2119106" cy="4040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Cacti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円柱 36"/>
          <p:cNvSpPr/>
          <p:nvPr/>
        </p:nvSpPr>
        <p:spPr>
          <a:xfrm>
            <a:off x="7769944" y="2558826"/>
            <a:ext cx="851446" cy="683635"/>
          </a:xfrm>
          <a:prstGeom prst="can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for #4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円柱 37"/>
          <p:cNvSpPr/>
          <p:nvPr/>
        </p:nvSpPr>
        <p:spPr>
          <a:xfrm>
            <a:off x="6030984" y="249978"/>
            <a:ext cx="1010187" cy="49603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Router #3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9" name="円柱 38"/>
          <p:cNvSpPr/>
          <p:nvPr/>
        </p:nvSpPr>
        <p:spPr>
          <a:xfrm>
            <a:off x="7466893" y="249978"/>
            <a:ext cx="1010187" cy="49603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Router #4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rot="16200000" flipV="1">
            <a:off x="6301997" y="1028700"/>
            <a:ext cx="1295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rot="5400000" flipH="1" flipV="1">
            <a:off x="7063997" y="952500"/>
            <a:ext cx="1219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rot="10800000" flipV="1">
            <a:off x="6111499" y="2133599"/>
            <a:ext cx="914398" cy="685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rot="5400000">
            <a:off x="7063997" y="2400299"/>
            <a:ext cx="53340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7406899" y="2133602"/>
            <a:ext cx="609599" cy="5333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4010217" y="4191000"/>
            <a:ext cx="2253529" cy="13337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 smtClean="0">
                <a:solidFill>
                  <a:srgbClr val="000000"/>
                </a:solidFill>
              </a:rPr>
              <a:t>NFS (Mount)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6" name="円柱 45"/>
          <p:cNvSpPr/>
          <p:nvPr/>
        </p:nvSpPr>
        <p:spPr>
          <a:xfrm>
            <a:off x="2805209" y="4349736"/>
            <a:ext cx="916384" cy="68363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Database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円柱 46"/>
          <p:cNvSpPr/>
          <p:nvPr/>
        </p:nvSpPr>
        <p:spPr>
          <a:xfrm>
            <a:off x="4241117" y="4349736"/>
            <a:ext cx="851446" cy="68363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for </a:t>
            </a:r>
            <a:r>
              <a:rPr lang="en-US" altLang="ja-JP" dirty="0" smtClean="0">
                <a:solidFill>
                  <a:schemeClr val="tx1"/>
                </a:solidFill>
              </a:rPr>
              <a:t>#1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円柱 47"/>
          <p:cNvSpPr/>
          <p:nvPr/>
        </p:nvSpPr>
        <p:spPr>
          <a:xfrm>
            <a:off x="5179143" y="4349736"/>
            <a:ext cx="851446" cy="68363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for #2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601018" y="4191000"/>
            <a:ext cx="2253529" cy="13337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 smtClean="0">
                <a:solidFill>
                  <a:srgbClr val="000000"/>
                </a:solidFill>
              </a:rPr>
              <a:t>NFS (Mount)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1" name="円柱 50"/>
          <p:cNvSpPr/>
          <p:nvPr/>
        </p:nvSpPr>
        <p:spPr>
          <a:xfrm>
            <a:off x="6831918" y="4349736"/>
            <a:ext cx="851446" cy="68363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for #3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円柱 51"/>
          <p:cNvSpPr/>
          <p:nvPr/>
        </p:nvSpPr>
        <p:spPr>
          <a:xfrm>
            <a:off x="7769944" y="4349736"/>
            <a:ext cx="851446" cy="68363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for #4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38400" y="83820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SNMP Polling</a:t>
            </a:r>
            <a:endParaRPr kumimoji="1" lang="ja-JP" altLang="en-US" sz="105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657600" y="83820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SNMP Polling</a:t>
            </a:r>
            <a:endParaRPr kumimoji="1" lang="ja-JP" altLang="en-US" sz="105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324600" y="83820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SNMP Polling</a:t>
            </a:r>
            <a:endParaRPr kumimoji="1" lang="ja-JP" altLang="en-US" sz="105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543800" y="83820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SNMP Polling</a:t>
            </a:r>
            <a:endParaRPr kumimoji="1" lang="ja-JP" altLang="en-US" sz="1050" dirty="0"/>
          </a:p>
        </p:txBody>
      </p:sp>
      <p:sp>
        <p:nvSpPr>
          <p:cNvPr id="74" name="右矢印 73"/>
          <p:cNvSpPr/>
          <p:nvPr/>
        </p:nvSpPr>
        <p:spPr>
          <a:xfrm rot="1471870">
            <a:off x="3767656" y="3722070"/>
            <a:ext cx="1435777" cy="4473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3047999" y="5638800"/>
            <a:ext cx="3977897" cy="4040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Cacti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186209" y="2242710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Logging</a:t>
            </a:r>
            <a:endParaRPr kumimoji="1" lang="ja-JP" altLang="en-US" sz="105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57600" y="2242710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Logging</a:t>
            </a:r>
            <a:endParaRPr kumimoji="1" lang="ja-JP" altLang="en-US" sz="105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010400" y="2242710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Logging</a:t>
            </a:r>
            <a:endParaRPr kumimoji="1" lang="ja-JP" altLang="en-US" sz="105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7467600" y="2242710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Logging</a:t>
            </a:r>
            <a:endParaRPr kumimoji="1" lang="ja-JP" altLang="en-US" sz="1050" dirty="0"/>
          </a:p>
        </p:txBody>
      </p:sp>
      <p:sp>
        <p:nvSpPr>
          <p:cNvPr id="80" name="右矢印 79"/>
          <p:cNvSpPr/>
          <p:nvPr/>
        </p:nvSpPr>
        <p:spPr>
          <a:xfrm rot="5240481">
            <a:off x="7413157" y="3782572"/>
            <a:ext cx="742587" cy="4473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/>
          <p:cNvCxnSpPr/>
          <p:nvPr/>
        </p:nvCxnSpPr>
        <p:spPr>
          <a:xfrm rot="16200000" flipH="1">
            <a:off x="1936004" y="3321795"/>
            <a:ext cx="1447800" cy="10526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endCxn id="46" idx="0"/>
          </p:cNvCxnSpPr>
          <p:nvPr/>
        </p:nvCxnSpPr>
        <p:spPr>
          <a:xfrm rot="10800000" flipV="1">
            <a:off x="3263402" y="3124199"/>
            <a:ext cx="2603999" cy="1396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図形グループ 108"/>
          <p:cNvGrpSpPr>
            <a:grpSpLocks noChangeAspect="1"/>
          </p:cNvGrpSpPr>
          <p:nvPr/>
        </p:nvGrpSpPr>
        <p:grpSpPr>
          <a:xfrm>
            <a:off x="1104125" y="598445"/>
            <a:ext cx="660441" cy="479510"/>
            <a:chOff x="194732" y="994833"/>
            <a:chExt cx="1100668" cy="799183"/>
          </a:xfrm>
        </p:grpSpPr>
        <p:sp>
          <p:nvSpPr>
            <p:cNvPr id="83" name="直方体 82"/>
            <p:cNvSpPr/>
            <p:nvPr/>
          </p:nvSpPr>
          <p:spPr>
            <a:xfrm>
              <a:off x="447369" y="994833"/>
              <a:ext cx="848031" cy="448197"/>
            </a:xfrm>
            <a:prstGeom prst="cube">
              <a:avLst>
                <a:gd name="adj" fmla="val 9597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直方体 83"/>
            <p:cNvSpPr/>
            <p:nvPr/>
          </p:nvSpPr>
          <p:spPr>
            <a:xfrm>
              <a:off x="194732" y="1447800"/>
              <a:ext cx="1062567" cy="346216"/>
            </a:xfrm>
            <a:prstGeom prst="cube">
              <a:avLst>
                <a:gd name="adj" fmla="val 74756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/>
            <p:cNvCxnSpPr/>
            <p:nvPr/>
          </p:nvCxnSpPr>
          <p:spPr>
            <a:xfrm flipV="1">
              <a:off x="409272" y="1489593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V="1">
              <a:off x="350010" y="1540932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V="1">
              <a:off x="282282" y="1600200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 flipV="1">
              <a:off x="231486" y="1659468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278798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381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flipV="1">
              <a:off x="457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 flipV="1">
              <a:off x="533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 flipV="1">
              <a:off x="6096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V="1">
              <a:off x="6858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762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838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V="1">
              <a:off x="914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正方形/長方形 107"/>
            <p:cNvSpPr/>
            <p:nvPr/>
          </p:nvSpPr>
          <p:spPr>
            <a:xfrm>
              <a:off x="495300" y="1092116"/>
              <a:ext cx="723900" cy="279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図形グループ 109"/>
          <p:cNvGrpSpPr>
            <a:grpSpLocks noChangeAspect="1"/>
          </p:cNvGrpSpPr>
          <p:nvPr/>
        </p:nvGrpSpPr>
        <p:grpSpPr>
          <a:xfrm>
            <a:off x="5257800" y="598445"/>
            <a:ext cx="660441" cy="479510"/>
            <a:chOff x="194732" y="994833"/>
            <a:chExt cx="1100668" cy="799183"/>
          </a:xfrm>
        </p:grpSpPr>
        <p:sp>
          <p:nvSpPr>
            <p:cNvPr id="111" name="直方体 110"/>
            <p:cNvSpPr/>
            <p:nvPr/>
          </p:nvSpPr>
          <p:spPr>
            <a:xfrm>
              <a:off x="447369" y="994833"/>
              <a:ext cx="848031" cy="448197"/>
            </a:xfrm>
            <a:prstGeom prst="cube">
              <a:avLst>
                <a:gd name="adj" fmla="val 9597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直方体 111"/>
            <p:cNvSpPr/>
            <p:nvPr/>
          </p:nvSpPr>
          <p:spPr>
            <a:xfrm>
              <a:off x="194732" y="1447800"/>
              <a:ext cx="1062567" cy="346216"/>
            </a:xfrm>
            <a:prstGeom prst="cube">
              <a:avLst>
                <a:gd name="adj" fmla="val 74756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3" name="直線コネクタ 112"/>
            <p:cNvCxnSpPr/>
            <p:nvPr/>
          </p:nvCxnSpPr>
          <p:spPr>
            <a:xfrm flipV="1">
              <a:off x="409272" y="1489593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350010" y="1540932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V="1">
              <a:off x="282282" y="1600200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V="1">
              <a:off x="231486" y="1659468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 flipV="1">
              <a:off x="278798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V="1">
              <a:off x="381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flipV="1">
              <a:off x="457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 flipV="1">
              <a:off x="533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V="1">
              <a:off x="6096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V="1">
              <a:off x="6858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V="1">
              <a:off x="762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V="1">
              <a:off x="838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 flipV="1">
              <a:off x="914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正方形/長方形 125"/>
            <p:cNvSpPr/>
            <p:nvPr/>
          </p:nvSpPr>
          <p:spPr>
            <a:xfrm>
              <a:off x="495300" y="1092116"/>
              <a:ext cx="723900" cy="279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" name="図形グループ 126"/>
          <p:cNvGrpSpPr>
            <a:grpSpLocks noChangeAspect="1"/>
          </p:cNvGrpSpPr>
          <p:nvPr/>
        </p:nvGrpSpPr>
        <p:grpSpPr>
          <a:xfrm>
            <a:off x="210739" y="4793616"/>
            <a:ext cx="660441" cy="479510"/>
            <a:chOff x="194732" y="994833"/>
            <a:chExt cx="1100668" cy="799183"/>
          </a:xfrm>
        </p:grpSpPr>
        <p:sp>
          <p:nvSpPr>
            <p:cNvPr id="128" name="直方体 127"/>
            <p:cNvSpPr/>
            <p:nvPr/>
          </p:nvSpPr>
          <p:spPr>
            <a:xfrm>
              <a:off x="447369" y="994833"/>
              <a:ext cx="848031" cy="448197"/>
            </a:xfrm>
            <a:prstGeom prst="cube">
              <a:avLst>
                <a:gd name="adj" fmla="val 9597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直方体 128"/>
            <p:cNvSpPr/>
            <p:nvPr/>
          </p:nvSpPr>
          <p:spPr>
            <a:xfrm>
              <a:off x="194732" y="1447800"/>
              <a:ext cx="1062567" cy="346216"/>
            </a:xfrm>
            <a:prstGeom prst="cube">
              <a:avLst>
                <a:gd name="adj" fmla="val 74756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0" name="直線コネクタ 129"/>
            <p:cNvCxnSpPr/>
            <p:nvPr/>
          </p:nvCxnSpPr>
          <p:spPr>
            <a:xfrm flipV="1">
              <a:off x="409272" y="1489593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V="1">
              <a:off x="350010" y="1540932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 flipV="1">
              <a:off x="282282" y="1600200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V="1">
              <a:off x="231486" y="1659468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 flipV="1">
              <a:off x="278798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 flipV="1">
              <a:off x="381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 flipV="1">
              <a:off x="457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 flipV="1">
              <a:off x="533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V="1">
              <a:off x="6096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 flipV="1">
              <a:off x="6858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V="1">
              <a:off x="762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V="1">
              <a:off x="838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V="1">
              <a:off x="914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正方形/長方形 142"/>
            <p:cNvSpPr/>
            <p:nvPr/>
          </p:nvSpPr>
          <p:spPr>
            <a:xfrm>
              <a:off x="495300" y="1092116"/>
              <a:ext cx="723900" cy="279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4" name="直線矢印コネクタ 143"/>
          <p:cNvCxnSpPr/>
          <p:nvPr/>
        </p:nvCxnSpPr>
        <p:spPr>
          <a:xfrm>
            <a:off x="1764566" y="1017865"/>
            <a:ext cx="1283434" cy="887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>
            <a:off x="5867400" y="1017865"/>
            <a:ext cx="1066800" cy="887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>
            <a:stCxn id="129" idx="5"/>
          </p:cNvCxnSpPr>
          <p:nvPr/>
        </p:nvCxnSpPr>
        <p:spPr>
          <a:xfrm>
            <a:off x="848318" y="5091616"/>
            <a:ext cx="3542600" cy="709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/>
          <p:nvPr/>
        </p:nvCxnSpPr>
        <p:spPr>
          <a:xfrm rot="10800000">
            <a:off x="3414812" y="4953000"/>
            <a:ext cx="1461989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/>
          <p:nvPr/>
        </p:nvCxnSpPr>
        <p:spPr>
          <a:xfrm rot="16200000" flipV="1">
            <a:off x="4419601" y="5257800"/>
            <a:ext cx="838200" cy="228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/>
          <p:nvPr/>
        </p:nvCxnSpPr>
        <p:spPr>
          <a:xfrm rot="5400000" flipH="1" flipV="1">
            <a:off x="4979938" y="5065625"/>
            <a:ext cx="847688" cy="622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flipV="1">
            <a:off x="5202465" y="4953000"/>
            <a:ext cx="2036536" cy="847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 flipV="1">
            <a:off x="5369568" y="4953000"/>
            <a:ext cx="2783833" cy="847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2191296" y="3962400"/>
            <a:ext cx="11658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Export and Merge</a:t>
            </a:r>
            <a:endParaRPr kumimoji="1" lang="ja-JP" altLang="en-US" sz="1050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3352800" y="3962400"/>
            <a:ext cx="11658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Export and Merge</a:t>
            </a:r>
            <a:endParaRPr kumimoji="1" lang="ja-JP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108</Words>
  <Application>Microsoft Macintosh PowerPoint</Application>
  <PresentationFormat>画面に合わせる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平井 啓祐</dc:creator>
  <cp:lastModifiedBy>平井 啓祐</cp:lastModifiedBy>
  <cp:revision>2</cp:revision>
  <dcterms:created xsi:type="dcterms:W3CDTF">2016-01-05T00:42:46Z</dcterms:created>
  <dcterms:modified xsi:type="dcterms:W3CDTF">2016-01-05T01:28:03Z</dcterms:modified>
</cp:coreProperties>
</file>