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8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9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4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59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68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3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05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05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2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6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5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1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2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CA73A2-6520-4ABB-8FE3-6D83534EAAE6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24AA-DD81-4462-B37D-A5E9071F0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96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F04F4-6DFB-4E8C-8B06-868FE1F22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常用存储引擎索引结构浅析及对比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0855A9-CCF6-4BD9-9403-61F8FE298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福天下 杜伟</a:t>
            </a:r>
          </a:p>
        </p:txBody>
      </p:sp>
    </p:spTree>
    <p:extLst>
      <p:ext uri="{BB962C8B-B14F-4D97-AF65-F5344CB8AC3E}">
        <p14:creationId xmlns:p14="http://schemas.microsoft.com/office/powerpoint/2010/main" val="405835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1615A-6C96-416A-A473-D55EB426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InnoDB</a:t>
            </a:r>
            <a:r>
              <a:rPr lang="en-US" altLang="zh-CN" dirty="0"/>
              <a:t> --- ABC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523FB1-66CC-4F05-B265-652251CF714E}"/>
              </a:ext>
            </a:extLst>
          </p:cNvPr>
          <p:cNvSpPr txBox="1"/>
          <p:nvPr/>
        </p:nvSpPr>
        <p:spPr>
          <a:xfrm>
            <a:off x="1147665" y="2379306"/>
            <a:ext cx="9395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不建议使用过长的字段作为主键，因为所有辅助索引都引用主索引，过长的主索引会令辅助索引变得过大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用非单调的字段作为主键在</a:t>
            </a:r>
            <a:r>
              <a:rPr lang="en-US" altLang="zh-CN" dirty="0" err="1"/>
              <a:t>InnoDB</a:t>
            </a:r>
            <a:r>
              <a:rPr lang="zh-CN" altLang="zh-CN" dirty="0"/>
              <a:t>中不是个好主意，因为</a:t>
            </a:r>
            <a:r>
              <a:rPr lang="en-US" altLang="zh-CN" dirty="0" err="1"/>
              <a:t>InnoDB</a:t>
            </a:r>
            <a:r>
              <a:rPr lang="zh-CN" altLang="zh-CN" dirty="0"/>
              <a:t>数据文件本身是一颗</a:t>
            </a:r>
            <a:r>
              <a:rPr lang="en-US" altLang="zh-CN" dirty="0" err="1"/>
              <a:t>B+Tree</a:t>
            </a:r>
            <a:r>
              <a:rPr lang="zh-CN" altLang="zh-CN" dirty="0"/>
              <a:t>，非单调的主键会造成在插入新记录时数据文件为了维持</a:t>
            </a:r>
            <a:r>
              <a:rPr lang="en-US" altLang="zh-CN" dirty="0" err="1"/>
              <a:t>B+Tree</a:t>
            </a:r>
            <a:r>
              <a:rPr lang="zh-CN" altLang="zh-CN" dirty="0"/>
              <a:t>的特性而频繁的分裂调整，十分低效，而使用自增字段作为主键则是一个很好的选择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95895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D4CA0-90F4-42F0-B5CD-35FA2C49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MyISM</a:t>
            </a:r>
            <a:r>
              <a:rPr lang="zh-CN" altLang="en-US" dirty="0"/>
              <a:t>与</a:t>
            </a:r>
            <a:r>
              <a:rPr lang="en-US" altLang="zh-CN" dirty="0" err="1"/>
              <a:t>InnoDB</a:t>
            </a:r>
            <a:r>
              <a:rPr lang="zh-CN" altLang="en-US" dirty="0"/>
              <a:t>查询过程对比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00874D-CA4C-457A-8B79-CBBC70F937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27624" y="1668421"/>
            <a:ext cx="6467735" cy="42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6E325-0171-4A6C-9239-2C9DB895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1D848-378B-4D55-B499-B81A719A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聚集索引：叶子节点存放实际数据的索引，数据在磁盘上的顺序与主键顺序一致</a:t>
            </a:r>
            <a:endParaRPr lang="en-US" altLang="zh-CN" dirty="0"/>
          </a:p>
          <a:p>
            <a:r>
              <a:rPr lang="zh-CN" altLang="en-US"/>
              <a:t>非聚集索引：叶子节点存放的是数据块的指针，数据之间是乱序的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9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7ABB2-8E2A-441E-B324-CCE017DF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F782A-AF2D-4B69-B6C7-7C51C84B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MySQL</a:t>
            </a:r>
            <a:r>
              <a:rPr lang="zh-CN" altLang="en-US" sz="2800" dirty="0"/>
              <a:t>默认存储引擎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存储结构：</a:t>
            </a:r>
            <a:endParaRPr lang="en-US" altLang="zh-CN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4DBDA57-9978-41DA-9C0B-A5DF5089D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17817"/>
              </p:ext>
            </p:extLst>
          </p:nvPr>
        </p:nvGraphicFramePr>
        <p:xfrm>
          <a:off x="1649445" y="340897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215310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38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4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.MYD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.MYI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3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frm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7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5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0"/>
          <p:cNvPicPr>
            <a:picLocks noChangeAspect="1"/>
          </p:cNvPicPr>
          <p:nvPr/>
        </p:nvPicPr>
        <p:blipFill rotWithShape="1">
          <a:blip r:embed="rId2"/>
          <a:srcRect r="9278" b="2"/>
          <a:stretch/>
        </p:blipFill>
        <p:spPr>
          <a:xfrm>
            <a:off x="838200" y="2324760"/>
            <a:ext cx="4762936" cy="326487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04D0B9D-569C-4137-8DEE-F5A2B0F3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MyISM</a:t>
            </a:r>
            <a:r>
              <a:rPr lang="en-US" altLang="zh-CN" dirty="0"/>
              <a:t>---</a:t>
            </a:r>
            <a:r>
              <a:rPr lang="zh-CN" altLang="en-US" dirty="0"/>
              <a:t>数据存储结构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36303A9-5B8D-433D-9E17-0EC082F912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9195" y="2344735"/>
            <a:ext cx="5738625" cy="89728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33A2459-E531-4B7C-B9D8-D9698169F17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69195" y="3166642"/>
            <a:ext cx="5738625" cy="10737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98600E-E6CA-4298-B53C-E0AF163D7CD0}"/>
              </a:ext>
            </a:extLst>
          </p:cNvPr>
          <p:cNvSpPr txBox="1"/>
          <p:nvPr/>
        </p:nvSpPr>
        <p:spPr>
          <a:xfrm>
            <a:off x="838200" y="1640959"/>
            <a:ext cx="4525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索引和数据分离</a:t>
            </a:r>
          </a:p>
        </p:txBody>
      </p:sp>
    </p:spTree>
    <p:extLst>
      <p:ext uri="{BB962C8B-B14F-4D97-AF65-F5344CB8AC3E}">
        <p14:creationId xmlns:p14="http://schemas.microsoft.com/office/powerpoint/2010/main" val="352400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8CAFF-1410-40B6-8ADE-D3AF71C9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MyISM</a:t>
            </a:r>
            <a:r>
              <a:rPr lang="en-US" altLang="zh-CN" dirty="0"/>
              <a:t>---</a:t>
            </a:r>
            <a:r>
              <a:rPr lang="zh-CN" altLang="en-US" dirty="0"/>
              <a:t>主键索引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6A154-3003-42F0-B48D-F672CD43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1825625"/>
            <a:ext cx="50154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使用</a:t>
            </a:r>
            <a:r>
              <a:rPr lang="en-US" altLang="zh-CN" sz="2800" dirty="0"/>
              <a:t>B+</a:t>
            </a:r>
            <a:r>
              <a:rPr lang="zh-CN" altLang="en-US" sz="2800" dirty="0"/>
              <a:t>树作为索引结构，叶节点的</a:t>
            </a:r>
            <a:r>
              <a:rPr lang="en-US" altLang="zh-CN" sz="2800" dirty="0"/>
              <a:t>data</a:t>
            </a:r>
            <a:r>
              <a:rPr lang="zh-CN" altLang="en-US" sz="2800" dirty="0"/>
              <a:t>域存放的是记录的指针（非聚集索引）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2905F8-B4B0-4DC4-A2C3-8FBBABDF5E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74310" cy="42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05DD-0D93-4EA4-BE86-A09781CE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MyISM</a:t>
            </a:r>
            <a:r>
              <a:rPr lang="en-US" altLang="zh-CN" dirty="0"/>
              <a:t>—</a:t>
            </a:r>
            <a:r>
              <a:rPr lang="zh-CN" altLang="en-US" dirty="0"/>
              <a:t>辅助索引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C25701C-78F9-4594-B0AC-D5ED8D304D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047" y="1690688"/>
            <a:ext cx="5375556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3381CE-CEE4-42CB-8139-BA4C00311D0D}"/>
              </a:ext>
            </a:extLst>
          </p:cNvPr>
          <p:cNvSpPr txBox="1"/>
          <p:nvPr/>
        </p:nvSpPr>
        <p:spPr>
          <a:xfrm>
            <a:off x="7035282" y="1690688"/>
            <a:ext cx="3986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在结构上与主键索引没有区别</a:t>
            </a:r>
          </a:p>
        </p:txBody>
      </p:sp>
    </p:spTree>
    <p:extLst>
      <p:ext uri="{BB962C8B-B14F-4D97-AF65-F5344CB8AC3E}">
        <p14:creationId xmlns:p14="http://schemas.microsoft.com/office/powerpoint/2010/main" val="49529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C3D09-A1F2-40C9-BC84-BEBBCF6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InnoDB</a:t>
            </a:r>
            <a:r>
              <a:rPr lang="en-US" altLang="zh-CN" dirty="0"/>
              <a:t>—</a:t>
            </a:r>
            <a:r>
              <a:rPr lang="zh-CN" altLang="en-US" dirty="0"/>
              <a:t>数据存储结构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FFE356-4B3B-42F5-BFEF-C12BF842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65" y="3559925"/>
            <a:ext cx="3779848" cy="3353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4425B4-9E32-4756-AE4D-E7A04F5C1942}"/>
              </a:ext>
            </a:extLst>
          </p:cNvPr>
          <p:cNvSpPr/>
          <p:nvPr/>
        </p:nvSpPr>
        <p:spPr>
          <a:xfrm>
            <a:off x="838200" y="1896745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索引和数据存在一起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C4080C-1F8E-4AE2-8F65-0672EAB87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665" y="2807320"/>
            <a:ext cx="2720576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2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7EE2F-1E53-4CCF-BE33-EE9D2C13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InnoDB</a:t>
            </a:r>
            <a:r>
              <a:rPr lang="en-US" altLang="zh-CN" dirty="0"/>
              <a:t>—</a:t>
            </a:r>
            <a:r>
              <a:rPr lang="zh-CN" altLang="en-US" dirty="0"/>
              <a:t>主键索引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93E91-049A-4A12-90B3-61AB83540E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8843" y="2069312"/>
            <a:ext cx="5274310" cy="23850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B8F4BC-F874-472E-8559-8D065AD391CC}"/>
              </a:ext>
            </a:extLst>
          </p:cNvPr>
          <p:cNvSpPr txBox="1"/>
          <p:nvPr/>
        </p:nvSpPr>
        <p:spPr>
          <a:xfrm>
            <a:off x="7461115" y="1690688"/>
            <a:ext cx="2684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InnoDB</a:t>
            </a:r>
            <a:r>
              <a:rPr lang="zh-CN" altLang="en-US"/>
              <a:t>的索引仍然使用</a:t>
            </a:r>
            <a:r>
              <a:rPr lang="en-US" altLang="zh-CN"/>
              <a:t>B+</a:t>
            </a:r>
            <a:r>
              <a:rPr lang="zh-CN" altLang="en-US"/>
              <a:t>树实现，但是与</a:t>
            </a:r>
            <a:r>
              <a:rPr lang="en-US" altLang="zh-CN"/>
              <a:t>MyISM</a:t>
            </a:r>
            <a:r>
              <a:rPr lang="zh-CN" altLang="en-US"/>
              <a:t>不同的是，</a:t>
            </a:r>
            <a:r>
              <a:rPr lang="zh-CN" altLang="zh-CN"/>
              <a:t>叶节点</a:t>
            </a:r>
            <a:r>
              <a:rPr lang="en-US" altLang="zh-CN"/>
              <a:t>data</a:t>
            </a:r>
            <a:r>
              <a:rPr lang="zh-CN" altLang="zh-CN"/>
              <a:t>域保存了完整的数据记录</a:t>
            </a:r>
            <a:r>
              <a:rPr lang="zh-CN" altLang="en-US"/>
              <a:t>，因此在</a:t>
            </a:r>
            <a:r>
              <a:rPr lang="en-US" altLang="zh-CN"/>
              <a:t>InnoDB</a:t>
            </a:r>
            <a:r>
              <a:rPr lang="zh-CN" altLang="en-US"/>
              <a:t>中</a:t>
            </a:r>
            <a:r>
              <a:rPr lang="zh-CN" altLang="zh-CN"/>
              <a:t>数据文件本身就是索引文件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40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7DC3A-EAE1-4B35-B76E-B2081B94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InnoDB</a:t>
            </a:r>
            <a:r>
              <a:rPr lang="en-US" altLang="zh-CN" dirty="0"/>
              <a:t>—</a:t>
            </a:r>
            <a:r>
              <a:rPr lang="zh-CN" altLang="en-US" dirty="0"/>
              <a:t>辅助索引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8FD7F0-F287-4340-B81F-922E280995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2176" y="2410544"/>
            <a:ext cx="5274310" cy="2242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FF6C1B-2598-4A10-B56F-022D10537051}"/>
              </a:ext>
            </a:extLst>
          </p:cNvPr>
          <p:cNvSpPr txBox="1"/>
          <p:nvPr/>
        </p:nvSpPr>
        <p:spPr>
          <a:xfrm>
            <a:off x="7007290" y="2410544"/>
            <a:ext cx="40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辅助索引叶子节点的</a:t>
            </a:r>
            <a:r>
              <a:rPr lang="en-US" altLang="zh-CN" dirty="0"/>
              <a:t>data</a:t>
            </a:r>
            <a:r>
              <a:rPr lang="zh-CN" altLang="en-US" dirty="0"/>
              <a:t>域存放的是主键，因此</a:t>
            </a:r>
            <a:r>
              <a:rPr lang="en-US" altLang="zh-CN" dirty="0" err="1"/>
              <a:t>InnoDB</a:t>
            </a:r>
            <a:r>
              <a:rPr lang="zh-CN" altLang="en-US" dirty="0"/>
              <a:t>通过辅助索引查询记录时，需要扫描</a:t>
            </a:r>
            <a:r>
              <a:rPr lang="en-US" altLang="zh-CN" dirty="0"/>
              <a:t>2</a:t>
            </a:r>
            <a:r>
              <a:rPr lang="zh-CN" altLang="en-US" dirty="0"/>
              <a:t>次索引</a:t>
            </a:r>
          </a:p>
        </p:txBody>
      </p:sp>
    </p:spTree>
    <p:extLst>
      <p:ext uri="{BB962C8B-B14F-4D97-AF65-F5344CB8AC3E}">
        <p14:creationId xmlns:p14="http://schemas.microsoft.com/office/powerpoint/2010/main" val="1998951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325</Words>
  <Application>Microsoft Office PowerPoint</Application>
  <PresentationFormat>宽屏</PresentationFormat>
  <Paragraphs>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Wingdings 3</vt:lpstr>
      <vt:lpstr>离子</vt:lpstr>
      <vt:lpstr>MySQL常用存储引擎索引结构浅析及对比</vt:lpstr>
      <vt:lpstr>MySQL索引</vt:lpstr>
      <vt:lpstr>MyISM</vt:lpstr>
      <vt:lpstr>MyISM---数据存储结构</vt:lpstr>
      <vt:lpstr>MyISM---主键索引</vt:lpstr>
      <vt:lpstr>MyISM—辅助索引</vt:lpstr>
      <vt:lpstr>InnoDB—数据存储结构</vt:lpstr>
      <vt:lpstr>InnoDB—主键索引</vt:lpstr>
      <vt:lpstr>InnoDB—辅助索引</vt:lpstr>
      <vt:lpstr>InnoDB --- ABC</vt:lpstr>
      <vt:lpstr>MyISM与InnoDB查询过程对比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MySQL常用存储引擎浅析及对比</dc:title>
  <dc:creator>杜伟</dc:creator>
  <cp:lastModifiedBy>杜伟</cp:lastModifiedBy>
  <cp:revision>32</cp:revision>
  <dcterms:created xsi:type="dcterms:W3CDTF">2017-08-09T10:17:27Z</dcterms:created>
  <dcterms:modified xsi:type="dcterms:W3CDTF">2017-08-11T07:52:49Z</dcterms:modified>
</cp:coreProperties>
</file>