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1301" y="3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ồ Gia Khiêm" userId="f890eb246a152a77" providerId="LiveId" clId="{CB69954B-64A8-46A3-AC82-1372643B318E}"/>
    <pc:docChg chg="custSel addSld modSld">
      <pc:chgData name="Hồ Gia Khiêm" userId="f890eb246a152a77" providerId="LiveId" clId="{CB69954B-64A8-46A3-AC82-1372643B318E}" dt="2022-11-19T03:32:55.141" v="1429"/>
      <pc:docMkLst>
        <pc:docMk/>
      </pc:docMkLst>
      <pc:sldChg chg="modSp new mod modTransition modAnim">
        <pc:chgData name="Hồ Gia Khiêm" userId="f890eb246a152a77" providerId="LiveId" clId="{CB69954B-64A8-46A3-AC82-1372643B318E}" dt="2022-11-19T03:32:55.141" v="1429"/>
        <pc:sldMkLst>
          <pc:docMk/>
          <pc:sldMk cId="283476484" sldId="256"/>
        </pc:sldMkLst>
        <pc:spChg chg="mod">
          <ac:chgData name="Hồ Gia Khiêm" userId="f890eb246a152a77" providerId="LiveId" clId="{CB69954B-64A8-46A3-AC82-1372643B318E}" dt="2022-11-19T03:02:02.702" v="16" actId="20577"/>
          <ac:spMkLst>
            <pc:docMk/>
            <pc:sldMk cId="283476484" sldId="256"/>
            <ac:spMk id="2" creationId="{74A0E119-CC1F-A22D-E8C2-47981A9FBB80}"/>
          </ac:spMkLst>
        </pc:spChg>
        <pc:spChg chg="mod">
          <ac:chgData name="Hồ Gia Khiêm" userId="f890eb246a152a77" providerId="LiveId" clId="{CB69954B-64A8-46A3-AC82-1372643B318E}" dt="2022-11-19T03:09:45.926" v="287" actId="20577"/>
          <ac:spMkLst>
            <pc:docMk/>
            <pc:sldMk cId="283476484" sldId="256"/>
            <ac:spMk id="3" creationId="{D0E34E05-83DC-647B-8CB4-348E2944F992}"/>
          </ac:spMkLst>
        </pc:spChg>
      </pc:sldChg>
      <pc:sldChg chg="modSp new mod modTransition modAnim">
        <pc:chgData name="Hồ Gia Khiêm" userId="f890eb246a152a77" providerId="LiveId" clId="{CB69954B-64A8-46A3-AC82-1372643B318E}" dt="2022-11-19T03:29:38.529" v="1417"/>
        <pc:sldMkLst>
          <pc:docMk/>
          <pc:sldMk cId="3346452158" sldId="257"/>
        </pc:sldMkLst>
        <pc:spChg chg="mod">
          <ac:chgData name="Hồ Gia Khiêm" userId="f890eb246a152a77" providerId="LiveId" clId="{CB69954B-64A8-46A3-AC82-1372643B318E}" dt="2022-11-19T03:03:08.546" v="156" actId="20577"/>
          <ac:spMkLst>
            <pc:docMk/>
            <pc:sldMk cId="3346452158" sldId="257"/>
            <ac:spMk id="2" creationId="{5D043028-CABD-7306-7EEA-9DDC79A14434}"/>
          </ac:spMkLst>
        </pc:spChg>
        <pc:spChg chg="mod">
          <ac:chgData name="Hồ Gia Khiêm" userId="f890eb246a152a77" providerId="LiveId" clId="{CB69954B-64A8-46A3-AC82-1372643B318E}" dt="2022-11-19T03:21:10.766" v="1227" actId="20577"/>
          <ac:spMkLst>
            <pc:docMk/>
            <pc:sldMk cId="3346452158" sldId="257"/>
            <ac:spMk id="3" creationId="{5959B1C5-9002-D4E2-33BA-DAAFCEEB6F49}"/>
          </ac:spMkLst>
        </pc:spChg>
      </pc:sldChg>
      <pc:sldChg chg="modSp new mod modTransition modAnim">
        <pc:chgData name="Hồ Gia Khiêm" userId="f890eb246a152a77" providerId="LiveId" clId="{CB69954B-64A8-46A3-AC82-1372643B318E}" dt="2022-11-19T03:29:49.801" v="1418"/>
        <pc:sldMkLst>
          <pc:docMk/>
          <pc:sldMk cId="2889437438" sldId="258"/>
        </pc:sldMkLst>
        <pc:spChg chg="mod">
          <ac:chgData name="Hồ Gia Khiêm" userId="f890eb246a152a77" providerId="LiveId" clId="{CB69954B-64A8-46A3-AC82-1372643B318E}" dt="2022-11-19T03:24:17.043" v="1232" actId="20577"/>
          <ac:spMkLst>
            <pc:docMk/>
            <pc:sldMk cId="2889437438" sldId="258"/>
            <ac:spMk id="2" creationId="{0ACB3E17-9CE7-3001-6812-CE4C8D282BE0}"/>
          </ac:spMkLst>
        </pc:spChg>
        <pc:spChg chg="mod">
          <ac:chgData name="Hồ Gia Khiêm" userId="f890eb246a152a77" providerId="LiveId" clId="{CB69954B-64A8-46A3-AC82-1372643B318E}" dt="2022-11-19T03:15:50.040" v="876" actId="948"/>
          <ac:spMkLst>
            <pc:docMk/>
            <pc:sldMk cId="2889437438" sldId="258"/>
            <ac:spMk id="3" creationId="{5096B446-10F6-F4E7-79DD-CC2F83BE3452}"/>
          </ac:spMkLst>
        </pc:spChg>
      </pc:sldChg>
      <pc:sldChg chg="modSp new mod modTransition modAnim">
        <pc:chgData name="Hồ Gia Khiêm" userId="f890eb246a152a77" providerId="LiveId" clId="{CB69954B-64A8-46A3-AC82-1372643B318E}" dt="2022-11-19T03:32:07.576" v="1427"/>
        <pc:sldMkLst>
          <pc:docMk/>
          <pc:sldMk cId="44952039" sldId="259"/>
        </pc:sldMkLst>
        <pc:spChg chg="mod">
          <ac:chgData name="Hồ Gia Khiêm" userId="f890eb246a152a77" providerId="LiveId" clId="{CB69954B-64A8-46A3-AC82-1372643B318E}" dt="2022-11-19T03:24:24.591" v="1245" actId="20577"/>
          <ac:spMkLst>
            <pc:docMk/>
            <pc:sldMk cId="44952039" sldId="259"/>
            <ac:spMk id="2" creationId="{663EA5B9-CC95-1463-5152-06B1F9761ABC}"/>
          </ac:spMkLst>
        </pc:spChg>
        <pc:spChg chg="mod">
          <ac:chgData name="Hồ Gia Khiêm" userId="f890eb246a152a77" providerId="LiveId" clId="{CB69954B-64A8-46A3-AC82-1372643B318E}" dt="2022-11-19T03:28:33.916" v="1410" actId="20577"/>
          <ac:spMkLst>
            <pc:docMk/>
            <pc:sldMk cId="44952039" sldId="259"/>
            <ac:spMk id="3" creationId="{AE6ABF1D-AE54-CDB6-D0F5-CD39CB15D528}"/>
          </ac:spMkLst>
        </pc:spChg>
      </pc:sldChg>
      <pc:sldChg chg="modSp new mod modTransition modAnim">
        <pc:chgData name="Hồ Gia Khiêm" userId="f890eb246a152a77" providerId="LiveId" clId="{CB69954B-64A8-46A3-AC82-1372643B318E}" dt="2022-11-19T03:32:24.982" v="1428"/>
        <pc:sldMkLst>
          <pc:docMk/>
          <pc:sldMk cId="1394519022" sldId="260"/>
        </pc:sldMkLst>
        <pc:spChg chg="mod">
          <ac:chgData name="Hồ Gia Khiêm" userId="f890eb246a152a77" providerId="LiveId" clId="{CB69954B-64A8-46A3-AC82-1372643B318E}" dt="2022-11-19T03:24:51.407" v="1262" actId="1076"/>
          <ac:spMkLst>
            <pc:docMk/>
            <pc:sldMk cId="1394519022" sldId="260"/>
            <ac:spMk id="2" creationId="{D0D1D26E-FDB5-ABBB-9A18-B26DFB2313B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56AED-67FF-44BB-D7C5-63BBCEAD20E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AB01B1B-A34E-B80B-3510-73ADC7D005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D8C65D4-AEB0-9D88-1AC5-E9DD8345E159}"/>
              </a:ext>
            </a:extLst>
          </p:cNvPr>
          <p:cNvSpPr>
            <a:spLocks noGrp="1"/>
          </p:cNvSpPr>
          <p:nvPr>
            <p:ph type="dt" sz="half" idx="10"/>
          </p:nvPr>
        </p:nvSpPr>
        <p:spPr/>
        <p:txBody>
          <a:bodyPr/>
          <a:lstStyle/>
          <a:p>
            <a:fld id="{FEE196D4-DEA1-45AB-AE63-E3FD001962EF}" type="datetimeFigureOut">
              <a:rPr lang="en-US" smtClean="0"/>
              <a:t>19.11.2022</a:t>
            </a:fld>
            <a:endParaRPr lang="en-US"/>
          </a:p>
        </p:txBody>
      </p:sp>
      <p:sp>
        <p:nvSpPr>
          <p:cNvPr id="5" name="Footer Placeholder 4">
            <a:extLst>
              <a:ext uri="{FF2B5EF4-FFF2-40B4-BE49-F238E27FC236}">
                <a16:creationId xmlns:a16="http://schemas.microsoft.com/office/drawing/2014/main" id="{FEFC464C-7BAC-3706-0B24-7A594E7C41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E2F1AC-2B49-7D5A-C6E6-5AC9FA482C1B}"/>
              </a:ext>
            </a:extLst>
          </p:cNvPr>
          <p:cNvSpPr>
            <a:spLocks noGrp="1"/>
          </p:cNvSpPr>
          <p:nvPr>
            <p:ph type="sldNum" sz="quarter" idx="12"/>
          </p:nvPr>
        </p:nvSpPr>
        <p:spPr/>
        <p:txBody>
          <a:bodyPr/>
          <a:lstStyle/>
          <a:p>
            <a:fld id="{09636991-DD2F-44A9-9CE7-2DC8AA76B4FE}" type="slidenum">
              <a:rPr lang="en-US" smtClean="0"/>
              <a:t>‹#›</a:t>
            </a:fld>
            <a:endParaRPr lang="en-US"/>
          </a:p>
        </p:txBody>
      </p:sp>
    </p:spTree>
    <p:extLst>
      <p:ext uri="{BB962C8B-B14F-4D97-AF65-F5344CB8AC3E}">
        <p14:creationId xmlns:p14="http://schemas.microsoft.com/office/powerpoint/2010/main" val="2772484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B5F1B-427A-0324-C068-D3060597A3F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20D6AD1-5B15-733F-1792-077BA28ACC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B603CB-D1BE-050A-B23D-14AB9802362E}"/>
              </a:ext>
            </a:extLst>
          </p:cNvPr>
          <p:cNvSpPr>
            <a:spLocks noGrp="1"/>
          </p:cNvSpPr>
          <p:nvPr>
            <p:ph type="dt" sz="half" idx="10"/>
          </p:nvPr>
        </p:nvSpPr>
        <p:spPr/>
        <p:txBody>
          <a:bodyPr/>
          <a:lstStyle/>
          <a:p>
            <a:fld id="{FEE196D4-DEA1-45AB-AE63-E3FD001962EF}" type="datetimeFigureOut">
              <a:rPr lang="en-US" smtClean="0"/>
              <a:t>19.11.2022</a:t>
            </a:fld>
            <a:endParaRPr lang="en-US"/>
          </a:p>
        </p:txBody>
      </p:sp>
      <p:sp>
        <p:nvSpPr>
          <p:cNvPr id="5" name="Footer Placeholder 4">
            <a:extLst>
              <a:ext uri="{FF2B5EF4-FFF2-40B4-BE49-F238E27FC236}">
                <a16:creationId xmlns:a16="http://schemas.microsoft.com/office/drawing/2014/main" id="{CF8C08C8-1B01-E152-CE87-7FD66F5320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4B5972-A951-FA70-4255-0AFA62F983DC}"/>
              </a:ext>
            </a:extLst>
          </p:cNvPr>
          <p:cNvSpPr>
            <a:spLocks noGrp="1"/>
          </p:cNvSpPr>
          <p:nvPr>
            <p:ph type="sldNum" sz="quarter" idx="12"/>
          </p:nvPr>
        </p:nvSpPr>
        <p:spPr/>
        <p:txBody>
          <a:bodyPr/>
          <a:lstStyle/>
          <a:p>
            <a:fld id="{09636991-DD2F-44A9-9CE7-2DC8AA76B4FE}" type="slidenum">
              <a:rPr lang="en-US" smtClean="0"/>
              <a:t>‹#›</a:t>
            </a:fld>
            <a:endParaRPr lang="en-US"/>
          </a:p>
        </p:txBody>
      </p:sp>
    </p:spTree>
    <p:extLst>
      <p:ext uri="{BB962C8B-B14F-4D97-AF65-F5344CB8AC3E}">
        <p14:creationId xmlns:p14="http://schemas.microsoft.com/office/powerpoint/2010/main" val="3919669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162DC7-A78E-4D16-DDD8-82AE1C0CAB6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9A4D95C-D8B4-13CD-135C-5F0F62FEE3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8FC7AD-3067-3A96-FB53-48466068FF5B}"/>
              </a:ext>
            </a:extLst>
          </p:cNvPr>
          <p:cNvSpPr>
            <a:spLocks noGrp="1"/>
          </p:cNvSpPr>
          <p:nvPr>
            <p:ph type="dt" sz="half" idx="10"/>
          </p:nvPr>
        </p:nvSpPr>
        <p:spPr/>
        <p:txBody>
          <a:bodyPr/>
          <a:lstStyle/>
          <a:p>
            <a:fld id="{FEE196D4-DEA1-45AB-AE63-E3FD001962EF}" type="datetimeFigureOut">
              <a:rPr lang="en-US" smtClean="0"/>
              <a:t>19.11.2022</a:t>
            </a:fld>
            <a:endParaRPr lang="en-US"/>
          </a:p>
        </p:txBody>
      </p:sp>
      <p:sp>
        <p:nvSpPr>
          <p:cNvPr id="5" name="Footer Placeholder 4">
            <a:extLst>
              <a:ext uri="{FF2B5EF4-FFF2-40B4-BE49-F238E27FC236}">
                <a16:creationId xmlns:a16="http://schemas.microsoft.com/office/drawing/2014/main" id="{53BD50FA-B758-043D-D89B-3C5CB25E11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052D1F-ECB4-F83A-0C88-2886E9419D6A}"/>
              </a:ext>
            </a:extLst>
          </p:cNvPr>
          <p:cNvSpPr>
            <a:spLocks noGrp="1"/>
          </p:cNvSpPr>
          <p:nvPr>
            <p:ph type="sldNum" sz="quarter" idx="12"/>
          </p:nvPr>
        </p:nvSpPr>
        <p:spPr/>
        <p:txBody>
          <a:bodyPr/>
          <a:lstStyle/>
          <a:p>
            <a:fld id="{09636991-DD2F-44A9-9CE7-2DC8AA76B4FE}" type="slidenum">
              <a:rPr lang="en-US" smtClean="0"/>
              <a:t>‹#›</a:t>
            </a:fld>
            <a:endParaRPr lang="en-US"/>
          </a:p>
        </p:txBody>
      </p:sp>
    </p:spTree>
    <p:extLst>
      <p:ext uri="{BB962C8B-B14F-4D97-AF65-F5344CB8AC3E}">
        <p14:creationId xmlns:p14="http://schemas.microsoft.com/office/powerpoint/2010/main" val="581111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8408A-BD7D-C187-0669-80E1785D71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0C13D0-06ED-A6FC-5F5F-C4156A1844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AE7A25-D184-5C48-6DF8-9D9A6534F833}"/>
              </a:ext>
            </a:extLst>
          </p:cNvPr>
          <p:cNvSpPr>
            <a:spLocks noGrp="1"/>
          </p:cNvSpPr>
          <p:nvPr>
            <p:ph type="dt" sz="half" idx="10"/>
          </p:nvPr>
        </p:nvSpPr>
        <p:spPr/>
        <p:txBody>
          <a:bodyPr/>
          <a:lstStyle/>
          <a:p>
            <a:fld id="{FEE196D4-DEA1-45AB-AE63-E3FD001962EF}" type="datetimeFigureOut">
              <a:rPr lang="en-US" smtClean="0"/>
              <a:t>19.11.2022</a:t>
            </a:fld>
            <a:endParaRPr lang="en-US"/>
          </a:p>
        </p:txBody>
      </p:sp>
      <p:sp>
        <p:nvSpPr>
          <p:cNvPr id="5" name="Footer Placeholder 4">
            <a:extLst>
              <a:ext uri="{FF2B5EF4-FFF2-40B4-BE49-F238E27FC236}">
                <a16:creationId xmlns:a16="http://schemas.microsoft.com/office/drawing/2014/main" id="{CD4A983B-BB61-B6DC-CCB3-145EDCDFBA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81DEC7-0ABD-8187-B682-FCAEA380F38C}"/>
              </a:ext>
            </a:extLst>
          </p:cNvPr>
          <p:cNvSpPr>
            <a:spLocks noGrp="1"/>
          </p:cNvSpPr>
          <p:nvPr>
            <p:ph type="sldNum" sz="quarter" idx="12"/>
          </p:nvPr>
        </p:nvSpPr>
        <p:spPr/>
        <p:txBody>
          <a:bodyPr/>
          <a:lstStyle/>
          <a:p>
            <a:fld id="{09636991-DD2F-44A9-9CE7-2DC8AA76B4FE}" type="slidenum">
              <a:rPr lang="en-US" smtClean="0"/>
              <a:t>‹#›</a:t>
            </a:fld>
            <a:endParaRPr lang="en-US"/>
          </a:p>
        </p:txBody>
      </p:sp>
    </p:spTree>
    <p:extLst>
      <p:ext uri="{BB962C8B-B14F-4D97-AF65-F5344CB8AC3E}">
        <p14:creationId xmlns:p14="http://schemas.microsoft.com/office/powerpoint/2010/main" val="3627929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63214-2889-BA31-AF1C-B65900F85E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7937CA9-6216-F889-9AE4-1D311AE0D0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B6345B-CDB6-8F6D-8018-57FEB689241E}"/>
              </a:ext>
            </a:extLst>
          </p:cNvPr>
          <p:cNvSpPr>
            <a:spLocks noGrp="1"/>
          </p:cNvSpPr>
          <p:nvPr>
            <p:ph type="dt" sz="half" idx="10"/>
          </p:nvPr>
        </p:nvSpPr>
        <p:spPr/>
        <p:txBody>
          <a:bodyPr/>
          <a:lstStyle/>
          <a:p>
            <a:fld id="{FEE196D4-DEA1-45AB-AE63-E3FD001962EF}" type="datetimeFigureOut">
              <a:rPr lang="en-US" smtClean="0"/>
              <a:t>19.11.2022</a:t>
            </a:fld>
            <a:endParaRPr lang="en-US"/>
          </a:p>
        </p:txBody>
      </p:sp>
      <p:sp>
        <p:nvSpPr>
          <p:cNvPr id="5" name="Footer Placeholder 4">
            <a:extLst>
              <a:ext uri="{FF2B5EF4-FFF2-40B4-BE49-F238E27FC236}">
                <a16:creationId xmlns:a16="http://schemas.microsoft.com/office/drawing/2014/main" id="{C5B69C55-B599-A04C-67BC-CDB843640C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7B50C8-0608-99DF-8FD7-8484AA4B6CB9}"/>
              </a:ext>
            </a:extLst>
          </p:cNvPr>
          <p:cNvSpPr>
            <a:spLocks noGrp="1"/>
          </p:cNvSpPr>
          <p:nvPr>
            <p:ph type="sldNum" sz="quarter" idx="12"/>
          </p:nvPr>
        </p:nvSpPr>
        <p:spPr/>
        <p:txBody>
          <a:bodyPr/>
          <a:lstStyle/>
          <a:p>
            <a:fld id="{09636991-DD2F-44A9-9CE7-2DC8AA76B4FE}" type="slidenum">
              <a:rPr lang="en-US" smtClean="0"/>
              <a:t>‹#›</a:t>
            </a:fld>
            <a:endParaRPr lang="en-US"/>
          </a:p>
        </p:txBody>
      </p:sp>
    </p:spTree>
    <p:extLst>
      <p:ext uri="{BB962C8B-B14F-4D97-AF65-F5344CB8AC3E}">
        <p14:creationId xmlns:p14="http://schemas.microsoft.com/office/powerpoint/2010/main" val="3544925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898F8-23BC-1363-1F50-CA0349683F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A94AF7-9006-2838-4399-EC74CDF10A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8E298A4-6C30-019F-C478-2122CF82D20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4EE3D1A-D68D-AFCB-8142-33B2FF033EE3}"/>
              </a:ext>
            </a:extLst>
          </p:cNvPr>
          <p:cNvSpPr>
            <a:spLocks noGrp="1"/>
          </p:cNvSpPr>
          <p:nvPr>
            <p:ph type="dt" sz="half" idx="10"/>
          </p:nvPr>
        </p:nvSpPr>
        <p:spPr/>
        <p:txBody>
          <a:bodyPr/>
          <a:lstStyle/>
          <a:p>
            <a:fld id="{FEE196D4-DEA1-45AB-AE63-E3FD001962EF}" type="datetimeFigureOut">
              <a:rPr lang="en-US" smtClean="0"/>
              <a:t>19.11.2022</a:t>
            </a:fld>
            <a:endParaRPr lang="en-US"/>
          </a:p>
        </p:txBody>
      </p:sp>
      <p:sp>
        <p:nvSpPr>
          <p:cNvPr id="6" name="Footer Placeholder 5">
            <a:extLst>
              <a:ext uri="{FF2B5EF4-FFF2-40B4-BE49-F238E27FC236}">
                <a16:creationId xmlns:a16="http://schemas.microsoft.com/office/drawing/2014/main" id="{72D6A950-25C9-142E-D08A-8B4A06A3BC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985661-F9E3-E344-4A9E-BF92CC8518AF}"/>
              </a:ext>
            </a:extLst>
          </p:cNvPr>
          <p:cNvSpPr>
            <a:spLocks noGrp="1"/>
          </p:cNvSpPr>
          <p:nvPr>
            <p:ph type="sldNum" sz="quarter" idx="12"/>
          </p:nvPr>
        </p:nvSpPr>
        <p:spPr/>
        <p:txBody>
          <a:bodyPr/>
          <a:lstStyle/>
          <a:p>
            <a:fld id="{09636991-DD2F-44A9-9CE7-2DC8AA76B4FE}" type="slidenum">
              <a:rPr lang="en-US" smtClean="0"/>
              <a:t>‹#›</a:t>
            </a:fld>
            <a:endParaRPr lang="en-US"/>
          </a:p>
        </p:txBody>
      </p:sp>
    </p:spTree>
    <p:extLst>
      <p:ext uri="{BB962C8B-B14F-4D97-AF65-F5344CB8AC3E}">
        <p14:creationId xmlns:p14="http://schemas.microsoft.com/office/powerpoint/2010/main" val="1353930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C0D25-3D89-4BBA-24CD-C385A988420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6F11323-7F30-DA5F-0F4B-B532750EA4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BF330C3-6DEB-ACB5-06A0-70F5CB9114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15CE6A3-F9DB-6793-94A9-69124C6176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ABD99DC-79F1-09E9-BB13-C31F5F9729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0868841-0CD9-2432-34EB-3FD624C5DE13}"/>
              </a:ext>
            </a:extLst>
          </p:cNvPr>
          <p:cNvSpPr>
            <a:spLocks noGrp="1"/>
          </p:cNvSpPr>
          <p:nvPr>
            <p:ph type="dt" sz="half" idx="10"/>
          </p:nvPr>
        </p:nvSpPr>
        <p:spPr/>
        <p:txBody>
          <a:bodyPr/>
          <a:lstStyle/>
          <a:p>
            <a:fld id="{FEE196D4-DEA1-45AB-AE63-E3FD001962EF}" type="datetimeFigureOut">
              <a:rPr lang="en-US" smtClean="0"/>
              <a:t>19.11.2022</a:t>
            </a:fld>
            <a:endParaRPr lang="en-US"/>
          </a:p>
        </p:txBody>
      </p:sp>
      <p:sp>
        <p:nvSpPr>
          <p:cNvPr id="8" name="Footer Placeholder 7">
            <a:extLst>
              <a:ext uri="{FF2B5EF4-FFF2-40B4-BE49-F238E27FC236}">
                <a16:creationId xmlns:a16="http://schemas.microsoft.com/office/drawing/2014/main" id="{E5B84FAE-731B-4416-3CC0-F10EC7D0981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5785BDA-AD79-C3C2-901B-95A843F2F583}"/>
              </a:ext>
            </a:extLst>
          </p:cNvPr>
          <p:cNvSpPr>
            <a:spLocks noGrp="1"/>
          </p:cNvSpPr>
          <p:nvPr>
            <p:ph type="sldNum" sz="quarter" idx="12"/>
          </p:nvPr>
        </p:nvSpPr>
        <p:spPr/>
        <p:txBody>
          <a:bodyPr/>
          <a:lstStyle/>
          <a:p>
            <a:fld id="{09636991-DD2F-44A9-9CE7-2DC8AA76B4FE}" type="slidenum">
              <a:rPr lang="en-US" smtClean="0"/>
              <a:t>‹#›</a:t>
            </a:fld>
            <a:endParaRPr lang="en-US"/>
          </a:p>
        </p:txBody>
      </p:sp>
    </p:spTree>
    <p:extLst>
      <p:ext uri="{BB962C8B-B14F-4D97-AF65-F5344CB8AC3E}">
        <p14:creationId xmlns:p14="http://schemas.microsoft.com/office/powerpoint/2010/main" val="3869205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8BA49-B24E-C5D5-8042-BEA2A5A6FC2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D477E76-86B9-24DA-25F1-48C62D3B6B6C}"/>
              </a:ext>
            </a:extLst>
          </p:cNvPr>
          <p:cNvSpPr>
            <a:spLocks noGrp="1"/>
          </p:cNvSpPr>
          <p:nvPr>
            <p:ph type="dt" sz="half" idx="10"/>
          </p:nvPr>
        </p:nvSpPr>
        <p:spPr/>
        <p:txBody>
          <a:bodyPr/>
          <a:lstStyle/>
          <a:p>
            <a:fld id="{FEE196D4-DEA1-45AB-AE63-E3FD001962EF}" type="datetimeFigureOut">
              <a:rPr lang="en-US" smtClean="0"/>
              <a:t>19.11.2022</a:t>
            </a:fld>
            <a:endParaRPr lang="en-US"/>
          </a:p>
        </p:txBody>
      </p:sp>
      <p:sp>
        <p:nvSpPr>
          <p:cNvPr id="4" name="Footer Placeholder 3">
            <a:extLst>
              <a:ext uri="{FF2B5EF4-FFF2-40B4-BE49-F238E27FC236}">
                <a16:creationId xmlns:a16="http://schemas.microsoft.com/office/drawing/2014/main" id="{9E1D0B4F-2D98-77D4-46FB-F03176EBA25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F96277B-84C9-4733-D8B8-410864BFF4B8}"/>
              </a:ext>
            </a:extLst>
          </p:cNvPr>
          <p:cNvSpPr>
            <a:spLocks noGrp="1"/>
          </p:cNvSpPr>
          <p:nvPr>
            <p:ph type="sldNum" sz="quarter" idx="12"/>
          </p:nvPr>
        </p:nvSpPr>
        <p:spPr/>
        <p:txBody>
          <a:bodyPr/>
          <a:lstStyle/>
          <a:p>
            <a:fld id="{09636991-DD2F-44A9-9CE7-2DC8AA76B4FE}" type="slidenum">
              <a:rPr lang="en-US" smtClean="0"/>
              <a:t>‹#›</a:t>
            </a:fld>
            <a:endParaRPr lang="en-US"/>
          </a:p>
        </p:txBody>
      </p:sp>
    </p:spTree>
    <p:extLst>
      <p:ext uri="{BB962C8B-B14F-4D97-AF65-F5344CB8AC3E}">
        <p14:creationId xmlns:p14="http://schemas.microsoft.com/office/powerpoint/2010/main" val="3809560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062427-F492-7B40-A350-6DA21CAA1920}"/>
              </a:ext>
            </a:extLst>
          </p:cNvPr>
          <p:cNvSpPr>
            <a:spLocks noGrp="1"/>
          </p:cNvSpPr>
          <p:nvPr>
            <p:ph type="dt" sz="half" idx="10"/>
          </p:nvPr>
        </p:nvSpPr>
        <p:spPr/>
        <p:txBody>
          <a:bodyPr/>
          <a:lstStyle/>
          <a:p>
            <a:fld id="{FEE196D4-DEA1-45AB-AE63-E3FD001962EF}" type="datetimeFigureOut">
              <a:rPr lang="en-US" smtClean="0"/>
              <a:t>19.11.2022</a:t>
            </a:fld>
            <a:endParaRPr lang="en-US"/>
          </a:p>
        </p:txBody>
      </p:sp>
      <p:sp>
        <p:nvSpPr>
          <p:cNvPr id="3" name="Footer Placeholder 2">
            <a:extLst>
              <a:ext uri="{FF2B5EF4-FFF2-40B4-BE49-F238E27FC236}">
                <a16:creationId xmlns:a16="http://schemas.microsoft.com/office/drawing/2014/main" id="{CF969AA1-912C-3866-DB9A-84FFC45559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0FC114-B861-3D26-230C-094040FA4F6D}"/>
              </a:ext>
            </a:extLst>
          </p:cNvPr>
          <p:cNvSpPr>
            <a:spLocks noGrp="1"/>
          </p:cNvSpPr>
          <p:nvPr>
            <p:ph type="sldNum" sz="quarter" idx="12"/>
          </p:nvPr>
        </p:nvSpPr>
        <p:spPr/>
        <p:txBody>
          <a:bodyPr/>
          <a:lstStyle/>
          <a:p>
            <a:fld id="{09636991-DD2F-44A9-9CE7-2DC8AA76B4FE}" type="slidenum">
              <a:rPr lang="en-US" smtClean="0"/>
              <a:t>‹#›</a:t>
            </a:fld>
            <a:endParaRPr lang="en-US"/>
          </a:p>
        </p:txBody>
      </p:sp>
    </p:spTree>
    <p:extLst>
      <p:ext uri="{BB962C8B-B14F-4D97-AF65-F5344CB8AC3E}">
        <p14:creationId xmlns:p14="http://schemas.microsoft.com/office/powerpoint/2010/main" val="3255271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9C17B-9F5E-39F3-50CA-E0120DAD5B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100F9F9-C746-3F5C-2AF2-6B9F026049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5A44452-87DE-2BD8-7EF1-144E481703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883B81-EF3A-EB6F-6C98-7446A5B1F5C0}"/>
              </a:ext>
            </a:extLst>
          </p:cNvPr>
          <p:cNvSpPr>
            <a:spLocks noGrp="1"/>
          </p:cNvSpPr>
          <p:nvPr>
            <p:ph type="dt" sz="half" idx="10"/>
          </p:nvPr>
        </p:nvSpPr>
        <p:spPr/>
        <p:txBody>
          <a:bodyPr/>
          <a:lstStyle/>
          <a:p>
            <a:fld id="{FEE196D4-DEA1-45AB-AE63-E3FD001962EF}" type="datetimeFigureOut">
              <a:rPr lang="en-US" smtClean="0"/>
              <a:t>19.11.2022</a:t>
            </a:fld>
            <a:endParaRPr lang="en-US"/>
          </a:p>
        </p:txBody>
      </p:sp>
      <p:sp>
        <p:nvSpPr>
          <p:cNvPr id="6" name="Footer Placeholder 5">
            <a:extLst>
              <a:ext uri="{FF2B5EF4-FFF2-40B4-BE49-F238E27FC236}">
                <a16:creationId xmlns:a16="http://schemas.microsoft.com/office/drawing/2014/main" id="{D9781233-757B-7F9E-17FA-2CD26FC8AF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DE0004-B909-ACCE-D648-F020B44E0508}"/>
              </a:ext>
            </a:extLst>
          </p:cNvPr>
          <p:cNvSpPr>
            <a:spLocks noGrp="1"/>
          </p:cNvSpPr>
          <p:nvPr>
            <p:ph type="sldNum" sz="quarter" idx="12"/>
          </p:nvPr>
        </p:nvSpPr>
        <p:spPr/>
        <p:txBody>
          <a:bodyPr/>
          <a:lstStyle/>
          <a:p>
            <a:fld id="{09636991-DD2F-44A9-9CE7-2DC8AA76B4FE}" type="slidenum">
              <a:rPr lang="en-US" smtClean="0"/>
              <a:t>‹#›</a:t>
            </a:fld>
            <a:endParaRPr lang="en-US"/>
          </a:p>
        </p:txBody>
      </p:sp>
    </p:spTree>
    <p:extLst>
      <p:ext uri="{BB962C8B-B14F-4D97-AF65-F5344CB8AC3E}">
        <p14:creationId xmlns:p14="http://schemas.microsoft.com/office/powerpoint/2010/main" val="3913203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A3D17-30FF-F3C7-F58C-1950AA9ABE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EF3AF78-C09B-9B08-F87F-859129AD6F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6C98D4B-22CC-D2C2-BE9A-85A1580F78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E87567-CA7D-6D33-88AD-13DF434FA7C5}"/>
              </a:ext>
            </a:extLst>
          </p:cNvPr>
          <p:cNvSpPr>
            <a:spLocks noGrp="1"/>
          </p:cNvSpPr>
          <p:nvPr>
            <p:ph type="dt" sz="half" idx="10"/>
          </p:nvPr>
        </p:nvSpPr>
        <p:spPr/>
        <p:txBody>
          <a:bodyPr/>
          <a:lstStyle/>
          <a:p>
            <a:fld id="{FEE196D4-DEA1-45AB-AE63-E3FD001962EF}" type="datetimeFigureOut">
              <a:rPr lang="en-US" smtClean="0"/>
              <a:t>19.11.2022</a:t>
            </a:fld>
            <a:endParaRPr lang="en-US"/>
          </a:p>
        </p:txBody>
      </p:sp>
      <p:sp>
        <p:nvSpPr>
          <p:cNvPr id="6" name="Footer Placeholder 5">
            <a:extLst>
              <a:ext uri="{FF2B5EF4-FFF2-40B4-BE49-F238E27FC236}">
                <a16:creationId xmlns:a16="http://schemas.microsoft.com/office/drawing/2014/main" id="{C9ED3E3E-44D7-3F1A-D6EF-C9EC5AE354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E53878-CCB7-629D-37FB-93D9FBFE33C2}"/>
              </a:ext>
            </a:extLst>
          </p:cNvPr>
          <p:cNvSpPr>
            <a:spLocks noGrp="1"/>
          </p:cNvSpPr>
          <p:nvPr>
            <p:ph type="sldNum" sz="quarter" idx="12"/>
          </p:nvPr>
        </p:nvSpPr>
        <p:spPr/>
        <p:txBody>
          <a:bodyPr/>
          <a:lstStyle/>
          <a:p>
            <a:fld id="{09636991-DD2F-44A9-9CE7-2DC8AA76B4FE}" type="slidenum">
              <a:rPr lang="en-US" smtClean="0"/>
              <a:t>‹#›</a:t>
            </a:fld>
            <a:endParaRPr lang="en-US"/>
          </a:p>
        </p:txBody>
      </p:sp>
    </p:spTree>
    <p:extLst>
      <p:ext uri="{BB962C8B-B14F-4D97-AF65-F5344CB8AC3E}">
        <p14:creationId xmlns:p14="http://schemas.microsoft.com/office/powerpoint/2010/main" val="133941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91A585-7C0A-16A2-ADD2-EDB0842BF0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0BD2517-0166-FBE8-78D9-B442199041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A0CB79-D85B-9B0B-8EE5-B58F561D95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E196D4-DEA1-45AB-AE63-E3FD001962EF}" type="datetimeFigureOut">
              <a:rPr lang="en-US" smtClean="0"/>
              <a:t>19.11.2022</a:t>
            </a:fld>
            <a:endParaRPr lang="en-US"/>
          </a:p>
        </p:txBody>
      </p:sp>
      <p:sp>
        <p:nvSpPr>
          <p:cNvPr id="5" name="Footer Placeholder 4">
            <a:extLst>
              <a:ext uri="{FF2B5EF4-FFF2-40B4-BE49-F238E27FC236}">
                <a16:creationId xmlns:a16="http://schemas.microsoft.com/office/drawing/2014/main" id="{3BB211DF-A8C6-2626-5A80-36CD048BAD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FBDE5D7-A4CA-7573-49E4-4444FB9E32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636991-DD2F-44A9-9CE7-2DC8AA76B4FE}" type="slidenum">
              <a:rPr lang="en-US" smtClean="0"/>
              <a:t>‹#›</a:t>
            </a:fld>
            <a:endParaRPr lang="en-US"/>
          </a:p>
        </p:txBody>
      </p:sp>
    </p:spTree>
    <p:extLst>
      <p:ext uri="{BB962C8B-B14F-4D97-AF65-F5344CB8AC3E}">
        <p14:creationId xmlns:p14="http://schemas.microsoft.com/office/powerpoint/2010/main" val="846140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0E119-CC1F-A22D-E8C2-47981A9FBB80}"/>
              </a:ext>
            </a:extLst>
          </p:cNvPr>
          <p:cNvSpPr>
            <a:spLocks noGrp="1"/>
          </p:cNvSpPr>
          <p:nvPr>
            <p:ph type="ctrTitle"/>
          </p:nvPr>
        </p:nvSpPr>
        <p:spPr/>
        <p:txBody>
          <a:bodyPr/>
          <a:lstStyle/>
          <a:p>
            <a:r>
              <a:rPr lang="en-US" b="1" dirty="0">
                <a:latin typeface="Times New Roman" panose="02020603050405020304" pitchFamily="18" charset="0"/>
                <a:cs typeface="Times New Roman" panose="02020603050405020304" pitchFamily="18" charset="0"/>
              </a:rPr>
              <a:t>Final Project</a:t>
            </a:r>
          </a:p>
        </p:txBody>
      </p:sp>
      <p:sp>
        <p:nvSpPr>
          <p:cNvPr id="3" name="Subtitle 2">
            <a:extLst>
              <a:ext uri="{FF2B5EF4-FFF2-40B4-BE49-F238E27FC236}">
                <a16:creationId xmlns:a16="http://schemas.microsoft.com/office/drawing/2014/main" id="{D0E34E05-83DC-647B-8CB4-348E2944F992}"/>
              </a:ext>
            </a:extLst>
          </p:cNvPr>
          <p:cNvSpPr>
            <a:spLocks noGrp="1"/>
          </p:cNvSpPr>
          <p:nvPr>
            <p:ph type="subTitle" idx="1"/>
          </p:nvPr>
        </p:nvSpPr>
        <p:spPr/>
        <p:txBody>
          <a:bodyPr/>
          <a:lstStyle/>
          <a:p>
            <a:r>
              <a:rPr lang="en-US" b="1" dirty="0">
                <a:latin typeface="Times New Roman" panose="02020603050405020304" pitchFamily="18" charset="0"/>
                <a:cs typeface="Times New Roman" panose="02020603050405020304" pitchFamily="18" charset="0"/>
              </a:rPr>
              <a:t>Subject: </a:t>
            </a:r>
            <a:r>
              <a:rPr lang="en-US" dirty="0">
                <a:latin typeface="Times New Roman" panose="02020603050405020304" pitchFamily="18" charset="0"/>
                <a:cs typeface="Times New Roman" panose="02020603050405020304" pitchFamily="18" charset="0"/>
              </a:rPr>
              <a:t>Software Engineering</a:t>
            </a:r>
          </a:p>
          <a:p>
            <a:r>
              <a:rPr lang="en-US" b="1" dirty="0">
                <a:latin typeface="Times New Roman" panose="02020603050405020304" pitchFamily="18" charset="0"/>
                <a:cs typeface="Times New Roman" panose="02020603050405020304" pitchFamily="18" charset="0"/>
              </a:rPr>
              <a:t>Topic: </a:t>
            </a:r>
            <a:r>
              <a:rPr lang="en-US" dirty="0">
                <a:latin typeface="Times New Roman" panose="02020603050405020304" pitchFamily="18" charset="0"/>
                <a:cs typeface="Times New Roman" panose="02020603050405020304" pitchFamily="18" charset="0"/>
              </a:rPr>
              <a:t>Supplement Facts Ordering System</a:t>
            </a:r>
            <a:endParaRPr lang="en-US" b="1" dirty="0">
              <a:latin typeface="Times New Roman" panose="02020603050405020304" pitchFamily="18" charset="0"/>
              <a:cs typeface="Times New Roman" panose="02020603050405020304" pitchFamily="18" charset="0"/>
            </a:endParaRPr>
          </a:p>
          <a:p>
            <a:r>
              <a:rPr lang="en-US" b="1" i="1" dirty="0">
                <a:latin typeface="Times New Roman" panose="02020603050405020304" pitchFamily="18" charset="0"/>
                <a:cs typeface="Times New Roman" panose="02020603050405020304" pitchFamily="18" charset="0"/>
              </a:rPr>
              <a:t>Project Reflection</a:t>
            </a:r>
          </a:p>
        </p:txBody>
      </p:sp>
    </p:spTree>
    <p:extLst>
      <p:ext uri="{BB962C8B-B14F-4D97-AF65-F5344CB8AC3E}">
        <p14:creationId xmlns:p14="http://schemas.microsoft.com/office/powerpoint/2010/main" val="28347648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45"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2000"/>
                                        <p:tgtEl>
                                          <p:spTgt spid="3">
                                            <p:txEl>
                                              <p:pRg st="0" end="0"/>
                                            </p:txEl>
                                          </p:spTgt>
                                        </p:tgtEl>
                                      </p:cBhvr>
                                    </p:animEffect>
                                    <p:anim calcmode="lin" valueType="num">
                                      <p:cBhvr>
                                        <p:cTn id="16"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17" dur="20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8" fill="hold">
                      <p:stCondLst>
                        <p:cond delay="indefinite"/>
                      </p:stCondLst>
                      <p:childTnLst>
                        <p:par>
                          <p:cTn id="19" fill="hold">
                            <p:stCondLst>
                              <p:cond delay="0"/>
                            </p:stCondLst>
                            <p:childTnLst>
                              <p:par>
                                <p:cTn id="20" presetID="45" presetClass="entr" presetSubtype="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2000"/>
                                        <p:tgtEl>
                                          <p:spTgt spid="3">
                                            <p:txEl>
                                              <p:pRg st="1" end="1"/>
                                            </p:txEl>
                                          </p:spTgt>
                                        </p:tgtEl>
                                      </p:cBhvr>
                                    </p:animEffect>
                                    <p:anim calcmode="lin" valueType="num">
                                      <p:cBhvr>
                                        <p:cTn id="23" dur="2000" fill="hold"/>
                                        <p:tgtEl>
                                          <p:spTgt spid="3">
                                            <p:txEl>
                                              <p:pRg st="1" end="1"/>
                                            </p:txEl>
                                          </p:spTgt>
                                        </p:tgtEl>
                                        <p:attrNameLst>
                                          <p:attrName>ppt_w</p:attrName>
                                        </p:attrNameLst>
                                      </p:cBhvr>
                                      <p:tavLst>
                                        <p:tav tm="0" fmla="#ppt_w*sin(2.5*pi*$)">
                                          <p:val>
                                            <p:fltVal val="0"/>
                                          </p:val>
                                        </p:tav>
                                        <p:tav tm="100000">
                                          <p:val>
                                            <p:fltVal val="1"/>
                                          </p:val>
                                        </p:tav>
                                      </p:tavLst>
                                    </p:anim>
                                    <p:anim calcmode="lin" valueType="num">
                                      <p:cBhvr>
                                        <p:cTn id="24" dur="2000" fill="hold"/>
                                        <p:tgtEl>
                                          <p:spTgt spid="3">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45" presetClass="entr" presetSubtype="0" fill="hold" grpId="0"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fade">
                                      <p:cBhvr>
                                        <p:cTn id="29" dur="2000"/>
                                        <p:tgtEl>
                                          <p:spTgt spid="3">
                                            <p:txEl>
                                              <p:pRg st="2" end="2"/>
                                            </p:txEl>
                                          </p:spTgt>
                                        </p:tgtEl>
                                      </p:cBhvr>
                                    </p:animEffect>
                                    <p:anim calcmode="lin" valueType="num">
                                      <p:cBhvr>
                                        <p:cTn id="30" dur="2000" fill="hold"/>
                                        <p:tgtEl>
                                          <p:spTgt spid="3">
                                            <p:txEl>
                                              <p:pRg st="2" end="2"/>
                                            </p:txEl>
                                          </p:spTgt>
                                        </p:tgtEl>
                                        <p:attrNameLst>
                                          <p:attrName>ppt_w</p:attrName>
                                        </p:attrNameLst>
                                      </p:cBhvr>
                                      <p:tavLst>
                                        <p:tav tm="0" fmla="#ppt_w*sin(2.5*pi*$)">
                                          <p:val>
                                            <p:fltVal val="0"/>
                                          </p:val>
                                        </p:tav>
                                        <p:tav tm="100000">
                                          <p:val>
                                            <p:fltVal val="1"/>
                                          </p:val>
                                        </p:tav>
                                      </p:tavLst>
                                    </p:anim>
                                    <p:anim calcmode="lin" valueType="num">
                                      <p:cBhvr>
                                        <p:cTn id="31" dur="2000" fill="hold"/>
                                        <p:tgtEl>
                                          <p:spTgt spid="3">
                                            <p:txEl>
                                              <p:pRg st="2" end="2"/>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43028-CABD-7306-7EEA-9DDC79A14434}"/>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Created by</a:t>
            </a:r>
          </a:p>
        </p:txBody>
      </p:sp>
      <p:sp>
        <p:nvSpPr>
          <p:cNvPr id="3" name="Content Placeholder 2">
            <a:extLst>
              <a:ext uri="{FF2B5EF4-FFF2-40B4-BE49-F238E27FC236}">
                <a16:creationId xmlns:a16="http://schemas.microsoft.com/office/drawing/2014/main" id="{5959B1C5-9002-D4E2-33BA-DAAFCEEB6F49}"/>
              </a:ext>
            </a:extLst>
          </p:cNvPr>
          <p:cNvSpPr>
            <a:spLocks noGrp="1"/>
          </p:cNvSpPr>
          <p:nvPr>
            <p:ph idx="1"/>
          </p:nvPr>
        </p:nvSpPr>
        <p:spPr/>
        <p:txBody>
          <a:bodyPr/>
          <a:lstStyle/>
          <a:p>
            <a:pPr marL="0" indent="0">
              <a:buNone/>
            </a:pPr>
            <a:r>
              <a:rPr lang="en-US" b="1" dirty="0">
                <a:latin typeface="Times New Roman" panose="02020603050405020304" pitchFamily="18" charset="0"/>
                <a:cs typeface="Times New Roman" panose="02020603050405020304" pitchFamily="18" charset="0"/>
              </a:rPr>
              <a:t>Student: </a:t>
            </a:r>
            <a:r>
              <a:rPr lang="en-US" dirty="0">
                <a:latin typeface="Times New Roman" panose="02020603050405020304" pitchFamily="18" charset="0"/>
                <a:cs typeface="Times New Roman" panose="02020603050405020304" pitchFamily="18" charset="0"/>
              </a:rPr>
              <a:t>Ho Gia Khiem</a:t>
            </a:r>
          </a:p>
          <a:p>
            <a:pPr marL="0" indent="0">
              <a:buNone/>
            </a:pPr>
            <a:r>
              <a:rPr lang="en-US" b="1" dirty="0">
                <a:latin typeface="Times New Roman" panose="02020603050405020304" pitchFamily="18" charset="0"/>
                <a:cs typeface="Times New Roman" panose="02020603050405020304" pitchFamily="18" charset="0"/>
              </a:rPr>
              <a:t>Student ID: </a:t>
            </a:r>
            <a:r>
              <a:rPr lang="en-US" dirty="0">
                <a:latin typeface="Times New Roman" panose="02020603050405020304" pitchFamily="18" charset="0"/>
                <a:cs typeface="Times New Roman" panose="02020603050405020304" pitchFamily="18" charset="0"/>
              </a:rPr>
              <a:t>520K0341</a:t>
            </a:r>
          </a:p>
          <a:p>
            <a:pPr marL="0" indent="0">
              <a:buNone/>
            </a:pPr>
            <a:r>
              <a:rPr lang="en-US" b="1" dirty="0">
                <a:latin typeface="Times New Roman" panose="02020603050405020304" pitchFamily="18" charset="0"/>
                <a:cs typeface="Times New Roman" panose="02020603050405020304" pitchFamily="18" charset="0"/>
              </a:rPr>
              <a:t>School: </a:t>
            </a:r>
            <a:r>
              <a:rPr lang="en-US" dirty="0">
                <a:latin typeface="Times New Roman" panose="02020603050405020304" pitchFamily="18" charset="0"/>
                <a:cs typeface="Times New Roman" panose="02020603050405020304" pitchFamily="18" charset="0"/>
              </a:rPr>
              <a:t>Ton Duc Thang University</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645215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80">
                                          <p:stCondLst>
                                            <p:cond delay="0"/>
                                          </p:stCondLst>
                                        </p:cTn>
                                        <p:tgtEl>
                                          <p:spTgt spid="3">
                                            <p:txEl>
                                              <p:pRg st="0" end="0"/>
                                            </p:txEl>
                                          </p:spTgt>
                                        </p:tgtEl>
                                      </p:cBhvr>
                                    </p:animEffect>
                                    <p:anim calcmode="lin" valueType="num">
                                      <p:cBhvr>
                                        <p:cTn id="13"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3">
                                            <p:txEl>
                                              <p:pRg st="0" end="0"/>
                                            </p:txEl>
                                          </p:spTgt>
                                        </p:tgtEl>
                                      </p:cBhvr>
                                      <p:to x="100000" y="60000"/>
                                    </p:animScale>
                                    <p:animScale>
                                      <p:cBhvr>
                                        <p:cTn id="19" dur="166" decel="50000">
                                          <p:stCondLst>
                                            <p:cond delay="676"/>
                                          </p:stCondLst>
                                        </p:cTn>
                                        <p:tgtEl>
                                          <p:spTgt spid="3">
                                            <p:txEl>
                                              <p:pRg st="0" end="0"/>
                                            </p:txEl>
                                          </p:spTgt>
                                        </p:tgtEl>
                                      </p:cBhvr>
                                      <p:to x="100000" y="100000"/>
                                    </p:animScale>
                                    <p:animScale>
                                      <p:cBhvr>
                                        <p:cTn id="20" dur="26">
                                          <p:stCondLst>
                                            <p:cond delay="1312"/>
                                          </p:stCondLst>
                                        </p:cTn>
                                        <p:tgtEl>
                                          <p:spTgt spid="3">
                                            <p:txEl>
                                              <p:pRg st="0" end="0"/>
                                            </p:txEl>
                                          </p:spTgt>
                                        </p:tgtEl>
                                      </p:cBhvr>
                                      <p:to x="100000" y="80000"/>
                                    </p:animScale>
                                    <p:animScale>
                                      <p:cBhvr>
                                        <p:cTn id="21" dur="166" decel="50000">
                                          <p:stCondLst>
                                            <p:cond delay="1338"/>
                                          </p:stCondLst>
                                        </p:cTn>
                                        <p:tgtEl>
                                          <p:spTgt spid="3">
                                            <p:txEl>
                                              <p:pRg st="0" end="0"/>
                                            </p:txEl>
                                          </p:spTgt>
                                        </p:tgtEl>
                                      </p:cBhvr>
                                      <p:to x="100000" y="100000"/>
                                    </p:animScale>
                                    <p:animScale>
                                      <p:cBhvr>
                                        <p:cTn id="22" dur="26">
                                          <p:stCondLst>
                                            <p:cond delay="1642"/>
                                          </p:stCondLst>
                                        </p:cTn>
                                        <p:tgtEl>
                                          <p:spTgt spid="3">
                                            <p:txEl>
                                              <p:pRg st="0" end="0"/>
                                            </p:txEl>
                                          </p:spTgt>
                                        </p:tgtEl>
                                      </p:cBhvr>
                                      <p:to x="100000" y="90000"/>
                                    </p:animScale>
                                    <p:animScale>
                                      <p:cBhvr>
                                        <p:cTn id="23" dur="166" decel="50000">
                                          <p:stCondLst>
                                            <p:cond delay="1668"/>
                                          </p:stCondLst>
                                        </p:cTn>
                                        <p:tgtEl>
                                          <p:spTgt spid="3">
                                            <p:txEl>
                                              <p:pRg st="0" end="0"/>
                                            </p:txEl>
                                          </p:spTgt>
                                        </p:tgtEl>
                                      </p:cBhvr>
                                      <p:to x="100000" y="100000"/>
                                    </p:animScale>
                                    <p:animScale>
                                      <p:cBhvr>
                                        <p:cTn id="24" dur="26">
                                          <p:stCondLst>
                                            <p:cond delay="1808"/>
                                          </p:stCondLst>
                                        </p:cTn>
                                        <p:tgtEl>
                                          <p:spTgt spid="3">
                                            <p:txEl>
                                              <p:pRg st="0" end="0"/>
                                            </p:txEl>
                                          </p:spTgt>
                                        </p:tgtEl>
                                      </p:cBhvr>
                                      <p:to x="100000" y="95000"/>
                                    </p:animScale>
                                    <p:animScale>
                                      <p:cBhvr>
                                        <p:cTn id="25" dur="166" decel="50000">
                                          <p:stCondLst>
                                            <p:cond delay="1834"/>
                                          </p:stCondLst>
                                        </p:cTn>
                                        <p:tgtEl>
                                          <p:spTgt spid="3">
                                            <p:txEl>
                                              <p:pRg st="0" end="0"/>
                                            </p:txEl>
                                          </p:spTgt>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grpId="0" nodeType="click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wipe(down)">
                                      <p:cBhvr>
                                        <p:cTn id="30" dur="580">
                                          <p:stCondLst>
                                            <p:cond delay="0"/>
                                          </p:stCondLst>
                                        </p:cTn>
                                        <p:tgtEl>
                                          <p:spTgt spid="3">
                                            <p:txEl>
                                              <p:pRg st="1" end="1"/>
                                            </p:txEl>
                                          </p:spTgt>
                                        </p:tgtEl>
                                      </p:cBhvr>
                                    </p:animEffect>
                                    <p:anim calcmode="lin" valueType="num">
                                      <p:cBhvr>
                                        <p:cTn id="31"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6" dur="26">
                                          <p:stCondLst>
                                            <p:cond delay="650"/>
                                          </p:stCondLst>
                                        </p:cTn>
                                        <p:tgtEl>
                                          <p:spTgt spid="3">
                                            <p:txEl>
                                              <p:pRg st="1" end="1"/>
                                            </p:txEl>
                                          </p:spTgt>
                                        </p:tgtEl>
                                      </p:cBhvr>
                                      <p:to x="100000" y="60000"/>
                                    </p:animScale>
                                    <p:animScale>
                                      <p:cBhvr>
                                        <p:cTn id="37" dur="166" decel="50000">
                                          <p:stCondLst>
                                            <p:cond delay="676"/>
                                          </p:stCondLst>
                                        </p:cTn>
                                        <p:tgtEl>
                                          <p:spTgt spid="3">
                                            <p:txEl>
                                              <p:pRg st="1" end="1"/>
                                            </p:txEl>
                                          </p:spTgt>
                                        </p:tgtEl>
                                      </p:cBhvr>
                                      <p:to x="100000" y="100000"/>
                                    </p:animScale>
                                    <p:animScale>
                                      <p:cBhvr>
                                        <p:cTn id="38" dur="26">
                                          <p:stCondLst>
                                            <p:cond delay="1312"/>
                                          </p:stCondLst>
                                        </p:cTn>
                                        <p:tgtEl>
                                          <p:spTgt spid="3">
                                            <p:txEl>
                                              <p:pRg st="1" end="1"/>
                                            </p:txEl>
                                          </p:spTgt>
                                        </p:tgtEl>
                                      </p:cBhvr>
                                      <p:to x="100000" y="80000"/>
                                    </p:animScale>
                                    <p:animScale>
                                      <p:cBhvr>
                                        <p:cTn id="39" dur="166" decel="50000">
                                          <p:stCondLst>
                                            <p:cond delay="1338"/>
                                          </p:stCondLst>
                                        </p:cTn>
                                        <p:tgtEl>
                                          <p:spTgt spid="3">
                                            <p:txEl>
                                              <p:pRg st="1" end="1"/>
                                            </p:txEl>
                                          </p:spTgt>
                                        </p:tgtEl>
                                      </p:cBhvr>
                                      <p:to x="100000" y="100000"/>
                                    </p:animScale>
                                    <p:animScale>
                                      <p:cBhvr>
                                        <p:cTn id="40" dur="26">
                                          <p:stCondLst>
                                            <p:cond delay="1642"/>
                                          </p:stCondLst>
                                        </p:cTn>
                                        <p:tgtEl>
                                          <p:spTgt spid="3">
                                            <p:txEl>
                                              <p:pRg st="1" end="1"/>
                                            </p:txEl>
                                          </p:spTgt>
                                        </p:tgtEl>
                                      </p:cBhvr>
                                      <p:to x="100000" y="90000"/>
                                    </p:animScale>
                                    <p:animScale>
                                      <p:cBhvr>
                                        <p:cTn id="41" dur="166" decel="50000">
                                          <p:stCondLst>
                                            <p:cond delay="1668"/>
                                          </p:stCondLst>
                                        </p:cTn>
                                        <p:tgtEl>
                                          <p:spTgt spid="3">
                                            <p:txEl>
                                              <p:pRg st="1" end="1"/>
                                            </p:txEl>
                                          </p:spTgt>
                                        </p:tgtEl>
                                      </p:cBhvr>
                                      <p:to x="100000" y="100000"/>
                                    </p:animScale>
                                    <p:animScale>
                                      <p:cBhvr>
                                        <p:cTn id="42" dur="26">
                                          <p:stCondLst>
                                            <p:cond delay="1808"/>
                                          </p:stCondLst>
                                        </p:cTn>
                                        <p:tgtEl>
                                          <p:spTgt spid="3">
                                            <p:txEl>
                                              <p:pRg st="1" end="1"/>
                                            </p:txEl>
                                          </p:spTgt>
                                        </p:tgtEl>
                                      </p:cBhvr>
                                      <p:to x="100000" y="95000"/>
                                    </p:animScale>
                                    <p:animScale>
                                      <p:cBhvr>
                                        <p:cTn id="43" dur="166" decel="50000">
                                          <p:stCondLst>
                                            <p:cond delay="1834"/>
                                          </p:stCondLst>
                                        </p:cTn>
                                        <p:tgtEl>
                                          <p:spTgt spid="3">
                                            <p:txEl>
                                              <p:pRg st="1" end="1"/>
                                            </p:txEl>
                                          </p:spTgt>
                                        </p:tgtEl>
                                      </p:cBhvr>
                                      <p:to x="100000" y="100000"/>
                                    </p:animScale>
                                  </p:childTnLst>
                                </p:cTn>
                              </p:par>
                            </p:childTnLst>
                          </p:cTn>
                        </p:par>
                      </p:childTnLst>
                    </p:cTn>
                  </p:par>
                  <p:par>
                    <p:cTn id="44" fill="hold">
                      <p:stCondLst>
                        <p:cond delay="indefinite"/>
                      </p:stCondLst>
                      <p:childTnLst>
                        <p:par>
                          <p:cTn id="45" fill="hold">
                            <p:stCondLst>
                              <p:cond delay="0"/>
                            </p:stCondLst>
                            <p:childTnLst>
                              <p:par>
                                <p:cTn id="46" presetID="26" presetClass="entr" presetSubtype="0" fill="hold" grpId="0" nodeType="clickEffect">
                                  <p:stCondLst>
                                    <p:cond delay="0"/>
                                  </p:stCondLst>
                                  <p:childTnLst>
                                    <p:set>
                                      <p:cBhvr>
                                        <p:cTn id="47" dur="1" fill="hold">
                                          <p:stCondLst>
                                            <p:cond delay="0"/>
                                          </p:stCondLst>
                                        </p:cTn>
                                        <p:tgtEl>
                                          <p:spTgt spid="3">
                                            <p:txEl>
                                              <p:pRg st="2" end="2"/>
                                            </p:txEl>
                                          </p:spTgt>
                                        </p:tgtEl>
                                        <p:attrNameLst>
                                          <p:attrName>style.visibility</p:attrName>
                                        </p:attrNameLst>
                                      </p:cBhvr>
                                      <p:to>
                                        <p:strVal val="visible"/>
                                      </p:to>
                                    </p:set>
                                    <p:animEffect transition="in" filter="wipe(down)">
                                      <p:cBhvr>
                                        <p:cTn id="48" dur="580">
                                          <p:stCondLst>
                                            <p:cond delay="0"/>
                                          </p:stCondLst>
                                        </p:cTn>
                                        <p:tgtEl>
                                          <p:spTgt spid="3">
                                            <p:txEl>
                                              <p:pRg st="2" end="2"/>
                                            </p:txEl>
                                          </p:spTgt>
                                        </p:tgtEl>
                                      </p:cBhvr>
                                    </p:animEffect>
                                    <p:anim calcmode="lin" valueType="num">
                                      <p:cBhvr>
                                        <p:cTn id="49"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50"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51"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52"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53"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54" dur="26">
                                          <p:stCondLst>
                                            <p:cond delay="650"/>
                                          </p:stCondLst>
                                        </p:cTn>
                                        <p:tgtEl>
                                          <p:spTgt spid="3">
                                            <p:txEl>
                                              <p:pRg st="2" end="2"/>
                                            </p:txEl>
                                          </p:spTgt>
                                        </p:tgtEl>
                                      </p:cBhvr>
                                      <p:to x="100000" y="60000"/>
                                    </p:animScale>
                                    <p:animScale>
                                      <p:cBhvr>
                                        <p:cTn id="55" dur="166" decel="50000">
                                          <p:stCondLst>
                                            <p:cond delay="676"/>
                                          </p:stCondLst>
                                        </p:cTn>
                                        <p:tgtEl>
                                          <p:spTgt spid="3">
                                            <p:txEl>
                                              <p:pRg st="2" end="2"/>
                                            </p:txEl>
                                          </p:spTgt>
                                        </p:tgtEl>
                                      </p:cBhvr>
                                      <p:to x="100000" y="100000"/>
                                    </p:animScale>
                                    <p:animScale>
                                      <p:cBhvr>
                                        <p:cTn id="56" dur="26">
                                          <p:stCondLst>
                                            <p:cond delay="1312"/>
                                          </p:stCondLst>
                                        </p:cTn>
                                        <p:tgtEl>
                                          <p:spTgt spid="3">
                                            <p:txEl>
                                              <p:pRg st="2" end="2"/>
                                            </p:txEl>
                                          </p:spTgt>
                                        </p:tgtEl>
                                      </p:cBhvr>
                                      <p:to x="100000" y="80000"/>
                                    </p:animScale>
                                    <p:animScale>
                                      <p:cBhvr>
                                        <p:cTn id="57" dur="166" decel="50000">
                                          <p:stCondLst>
                                            <p:cond delay="1338"/>
                                          </p:stCondLst>
                                        </p:cTn>
                                        <p:tgtEl>
                                          <p:spTgt spid="3">
                                            <p:txEl>
                                              <p:pRg st="2" end="2"/>
                                            </p:txEl>
                                          </p:spTgt>
                                        </p:tgtEl>
                                      </p:cBhvr>
                                      <p:to x="100000" y="100000"/>
                                    </p:animScale>
                                    <p:animScale>
                                      <p:cBhvr>
                                        <p:cTn id="58" dur="26">
                                          <p:stCondLst>
                                            <p:cond delay="1642"/>
                                          </p:stCondLst>
                                        </p:cTn>
                                        <p:tgtEl>
                                          <p:spTgt spid="3">
                                            <p:txEl>
                                              <p:pRg st="2" end="2"/>
                                            </p:txEl>
                                          </p:spTgt>
                                        </p:tgtEl>
                                      </p:cBhvr>
                                      <p:to x="100000" y="90000"/>
                                    </p:animScale>
                                    <p:animScale>
                                      <p:cBhvr>
                                        <p:cTn id="59" dur="166" decel="50000">
                                          <p:stCondLst>
                                            <p:cond delay="1668"/>
                                          </p:stCondLst>
                                        </p:cTn>
                                        <p:tgtEl>
                                          <p:spTgt spid="3">
                                            <p:txEl>
                                              <p:pRg st="2" end="2"/>
                                            </p:txEl>
                                          </p:spTgt>
                                        </p:tgtEl>
                                      </p:cBhvr>
                                      <p:to x="100000" y="100000"/>
                                    </p:animScale>
                                    <p:animScale>
                                      <p:cBhvr>
                                        <p:cTn id="60" dur="26">
                                          <p:stCondLst>
                                            <p:cond delay="1808"/>
                                          </p:stCondLst>
                                        </p:cTn>
                                        <p:tgtEl>
                                          <p:spTgt spid="3">
                                            <p:txEl>
                                              <p:pRg st="2" end="2"/>
                                            </p:txEl>
                                          </p:spTgt>
                                        </p:tgtEl>
                                      </p:cBhvr>
                                      <p:to x="100000" y="95000"/>
                                    </p:animScale>
                                    <p:animScale>
                                      <p:cBhvr>
                                        <p:cTn id="61" dur="166" decel="50000">
                                          <p:stCondLst>
                                            <p:cond delay="1834"/>
                                          </p:stCondLst>
                                        </p:cTn>
                                        <p:tgtEl>
                                          <p:spTgt spid="3">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B3E17-9CE7-3001-6812-CE4C8D282BE0}"/>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What we do for the project</a:t>
            </a:r>
          </a:p>
        </p:txBody>
      </p:sp>
      <p:sp>
        <p:nvSpPr>
          <p:cNvPr id="3" name="Content Placeholder 2">
            <a:extLst>
              <a:ext uri="{FF2B5EF4-FFF2-40B4-BE49-F238E27FC236}">
                <a16:creationId xmlns:a16="http://schemas.microsoft.com/office/drawing/2014/main" id="{5096B446-10F6-F4E7-79DD-CC2F83BE3452}"/>
              </a:ext>
            </a:extLst>
          </p:cNvPr>
          <p:cNvSpPr>
            <a:spLocks noGrp="1"/>
          </p:cNvSpPr>
          <p:nvPr>
            <p:ph idx="1"/>
          </p:nvPr>
        </p:nvSpPr>
        <p:spPr/>
        <p:txBody>
          <a:bodyPr/>
          <a:lstStyle/>
          <a:p>
            <a:pPr marL="0" indent="0" algn="just">
              <a:lnSpc>
                <a:spcPct val="114000"/>
              </a:lnSpc>
              <a:spcBef>
                <a:spcPts val="0"/>
              </a:spcBef>
              <a:buNone/>
            </a:pPr>
            <a:r>
              <a:rPr lang="en-US" dirty="0">
                <a:latin typeface="Times New Roman" panose="02020603050405020304" pitchFamily="18" charset="0"/>
                <a:cs typeface="Times New Roman" panose="02020603050405020304" pitchFamily="18" charset="0"/>
              </a:rPr>
              <a:t>In this project, what we do is create a software for a company which sells supplement fact products. The time allotted is enough, but for the tasks and resources, these had been a huge problem. While designing the user interface for the software is easy, the functions of it are still somehow difficult to build.</a:t>
            </a:r>
          </a:p>
        </p:txBody>
      </p:sp>
    </p:spTree>
    <p:extLst>
      <p:ext uri="{BB962C8B-B14F-4D97-AF65-F5344CB8AC3E}">
        <p14:creationId xmlns:p14="http://schemas.microsoft.com/office/powerpoint/2010/main" val="2889437438"/>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EA5B9-CC95-1463-5152-06B1F9761ABC}"/>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What we gain from the project</a:t>
            </a:r>
          </a:p>
        </p:txBody>
      </p:sp>
      <p:sp>
        <p:nvSpPr>
          <p:cNvPr id="3" name="Content Placeholder 2">
            <a:extLst>
              <a:ext uri="{FF2B5EF4-FFF2-40B4-BE49-F238E27FC236}">
                <a16:creationId xmlns:a16="http://schemas.microsoft.com/office/drawing/2014/main" id="{AE6ABF1D-AE54-CDB6-D0F5-CD39CB15D528}"/>
              </a:ext>
            </a:extLst>
          </p:cNvPr>
          <p:cNvSpPr>
            <a:spLocks noGrp="1"/>
          </p:cNvSpPr>
          <p:nvPr>
            <p:ph idx="1"/>
          </p:nvPr>
        </p:nvSpPr>
        <p:spPr/>
        <p:txBody>
          <a:bodyPr/>
          <a:lstStyle/>
          <a:p>
            <a:pPr marL="0" indent="0" algn="just">
              <a:lnSpc>
                <a:spcPct val="114000"/>
              </a:lnSpc>
              <a:buNone/>
            </a:pPr>
            <a:r>
              <a:rPr lang="en-US" dirty="0">
                <a:latin typeface="Times New Roman" panose="02020603050405020304" pitchFamily="18" charset="0"/>
                <a:cs typeface="Times New Roman" panose="02020603050405020304" pitchFamily="18" charset="0"/>
              </a:rPr>
              <a:t>The most interesting thing of doing this project is the work on product management. Here, we now know that most companies will have their own websites to manage products and customers’ orders, and they will need an application for online shopping purposes.</a:t>
            </a:r>
          </a:p>
        </p:txBody>
      </p:sp>
    </p:spTree>
    <p:extLst>
      <p:ext uri="{BB962C8B-B14F-4D97-AF65-F5344CB8AC3E}">
        <p14:creationId xmlns:p14="http://schemas.microsoft.com/office/powerpoint/2010/main" val="44952039"/>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4"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5"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1D26E-FDB5-ABBB-9A18-B26DFB2313B8}"/>
              </a:ext>
            </a:extLst>
          </p:cNvPr>
          <p:cNvSpPr>
            <a:spLocks noGrp="1"/>
          </p:cNvSpPr>
          <p:nvPr>
            <p:ph type="title"/>
          </p:nvPr>
        </p:nvSpPr>
        <p:spPr>
          <a:xfrm>
            <a:off x="838200" y="2766218"/>
            <a:ext cx="10515600" cy="1325563"/>
          </a:xfrm>
        </p:spPr>
        <p:txBody>
          <a:bodyPr/>
          <a:lstStyle/>
          <a:p>
            <a:pPr algn="ctr"/>
            <a:r>
              <a:rPr lang="en-US" b="1" i="1" dirty="0">
                <a:latin typeface="Times New Roman" panose="02020603050405020304" pitchFamily="18" charset="0"/>
                <a:cs typeface="Times New Roman" panose="02020603050405020304" pitchFamily="18" charset="0"/>
              </a:rPr>
              <a:t>End of File</a:t>
            </a:r>
          </a:p>
        </p:txBody>
      </p:sp>
    </p:spTree>
    <p:extLst>
      <p:ext uri="{BB962C8B-B14F-4D97-AF65-F5344CB8AC3E}">
        <p14:creationId xmlns:p14="http://schemas.microsoft.com/office/powerpoint/2010/main" val="139451902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xit" presetSubtype="0" fill="hold" grpId="0" nodeType="clickEffect">
                                  <p:stCondLst>
                                    <p:cond delay="0"/>
                                  </p:stCondLst>
                                  <p:childTnLst>
                                    <p:anim calcmode="lin" valueType="num">
                                      <p:cBhvr>
                                        <p:cTn id="6" dur="1000"/>
                                        <p:tgtEl>
                                          <p:spTgt spid="2"/>
                                        </p:tgtEl>
                                        <p:attrNameLst>
                                          <p:attrName>ppt_w</p:attrName>
                                        </p:attrNameLst>
                                      </p:cBhvr>
                                      <p:tavLst>
                                        <p:tav tm="0">
                                          <p:val>
                                            <p:strVal val="ppt_w"/>
                                          </p:val>
                                        </p:tav>
                                        <p:tav tm="100000">
                                          <p:val>
                                            <p:fltVal val="0"/>
                                          </p:val>
                                        </p:tav>
                                      </p:tavLst>
                                    </p:anim>
                                    <p:anim calcmode="lin" valueType="num">
                                      <p:cBhvr>
                                        <p:cTn id="7" dur="1000"/>
                                        <p:tgtEl>
                                          <p:spTgt spid="2"/>
                                        </p:tgtEl>
                                        <p:attrNameLst>
                                          <p:attrName>ppt_h</p:attrName>
                                        </p:attrNameLst>
                                      </p:cBhvr>
                                      <p:tavLst>
                                        <p:tav tm="0">
                                          <p:val>
                                            <p:strVal val="ppt_h"/>
                                          </p:val>
                                        </p:tav>
                                        <p:tav tm="100000">
                                          <p:val>
                                            <p:fltVal val="0"/>
                                          </p:val>
                                        </p:tav>
                                      </p:tavLst>
                                    </p:anim>
                                    <p:anim calcmode="lin" valueType="num">
                                      <p:cBhvr>
                                        <p:cTn id="8" dur="1000"/>
                                        <p:tgtEl>
                                          <p:spTgt spid="2"/>
                                        </p:tgtEl>
                                        <p:attrNameLst>
                                          <p:attrName>style.rotation</p:attrName>
                                        </p:attrNameLst>
                                      </p:cBhvr>
                                      <p:tavLst>
                                        <p:tav tm="0">
                                          <p:val>
                                            <p:fltVal val="0"/>
                                          </p:val>
                                        </p:tav>
                                        <p:tav tm="100000">
                                          <p:val>
                                            <p:fltVal val="90"/>
                                          </p:val>
                                        </p:tav>
                                      </p:tavLst>
                                    </p:anim>
                                    <p:animEffect transition="out" filter="fade">
                                      <p:cBhvr>
                                        <p:cTn id="9" dur="1000"/>
                                        <p:tgtEl>
                                          <p:spTgt spid="2"/>
                                        </p:tgtEl>
                                      </p:cBhvr>
                                    </p:animEffect>
                                    <p:set>
                                      <p:cBhvr>
                                        <p:cTn id="10" dur="1" fill="hold">
                                          <p:stCondLst>
                                            <p:cond delay="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TotalTime>
  <Words>155</Words>
  <Application>Microsoft Office PowerPoint</Application>
  <PresentationFormat>Widescreen</PresentationFormat>
  <Paragraphs>13</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Times New Roman</vt:lpstr>
      <vt:lpstr>Office Theme</vt:lpstr>
      <vt:lpstr>Final Project</vt:lpstr>
      <vt:lpstr>Created by</vt:lpstr>
      <vt:lpstr>What we do for the project</vt:lpstr>
      <vt:lpstr>What we gain from the project</vt:lpstr>
      <vt:lpstr>End of File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dc:title>
  <dc:creator>Hồ Gia Khiêm</dc:creator>
  <cp:lastModifiedBy>Hồ Gia Khiêm</cp:lastModifiedBy>
  <cp:revision>1</cp:revision>
  <dcterms:created xsi:type="dcterms:W3CDTF">2022-11-19T03:00:12Z</dcterms:created>
  <dcterms:modified xsi:type="dcterms:W3CDTF">2022-11-19T03:32:58Z</dcterms:modified>
</cp:coreProperties>
</file>