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sldIdLst>
    <p:sldId id="256" r:id="rId2"/>
    <p:sldId id="257" r:id="rId3"/>
  </p:sldIdLst>
  <p:sldSz cx="12192000" cy="6858000"/>
  <p:notesSz cx="6797675" cy="9926638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9368A-DFED-4351-B3E5-130E0C07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E0AEA-FB18-4B84-8D32-5CBB3FC5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E619A-D1FC-473B-8510-1813515E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FCB6A-3879-4E16-AC04-FD9E8049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48C7C-5722-446F-9513-F497B65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1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56315-1A7E-4F3C-8EDB-DF37E987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9E8B5-0C7D-4AAD-A37E-F29C93C1E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9C22A-3A82-43CF-A474-3DF8AF66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81C5F-7B9C-4C07-ABBB-95EA5C49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5EA8E-3B63-43FD-AC8E-5391A05D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FB970-93E8-4393-897D-3CC39621C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38EB7-C8A3-414A-9DDD-F114666C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34C90-71FD-40B1-9724-6DB81C6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60820-3255-498F-A065-EDC3F34E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04DF9-7EE6-4E1C-B2AF-9B707FF9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2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52DEE-F22F-42FF-B969-AC2D8C64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D8908-2CF5-4289-A4D0-C762C439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38BD2-52EB-4F62-A5E5-6AB3292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6F14B-68A2-45AB-9C31-7AA9669C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19B55-63B0-490B-8B29-C2C45CF5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0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774F8-8A59-4934-AE90-408BBDC2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786CF-A077-452D-B05D-BDACE744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8F099-2058-4C53-BE5E-5C598A9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58DBE-EC27-443D-8AED-DC0DAE36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2503-B8C6-47C9-A472-9678746F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6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F527-4646-44CF-B34D-A80A61A5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69F50-59E8-440B-A139-37B9DF6E7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C3E5C-39A2-4348-B583-9FA9E8B65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16787-A5F3-464C-ACF6-1C452B43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2AB04-8585-4896-B90E-7D8E1AD6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985E2-5377-4DFC-80C5-7CE8FE69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622B-C55C-46B5-89E4-F188C44A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A59EA-948C-4779-B748-D1FD5B72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92BCB-7397-4ACE-B39C-7F3FACE95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C9ADE8-8659-4858-AFC8-AF011F8AA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74670E-19AC-49F0-9E9A-8FACDF78F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55917D-8FEB-40D5-A399-9E18289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848BDD-872B-407B-8AD6-058ACAA0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E0D010-6EEC-4F29-B8A4-93A1D20C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5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A7041-D542-47E1-A069-1D29552B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7651A9-99A8-417C-A840-8B823121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F1DC1-9D5A-43D2-BC10-6519A6AE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9C865-5AC5-4BE4-93FA-236503A9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648A65-5903-4F6C-9272-5BE60D65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4F509E-9600-452A-861D-53295B62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77630-F2EB-4516-ADCA-05C75285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4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2C1AB-C3FC-4E2C-8466-81EEF6C7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E16A4-1046-4E70-8035-864C9A4D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269B3-A6CA-46F4-9CF8-17364962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576B5-71BF-49CB-8311-89371646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93FA9-4137-472E-AF86-D77553A2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83530-B093-43E9-BA9A-32B34B58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A07E6-52F5-41E6-A3B8-6DA76FA7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70D4F4-0673-4084-BF14-F46CB879B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D82E2-8F3B-461C-9EF5-E8F70A73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4D6D2-187E-4212-9280-438CDDF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6AD11-B9CB-47C1-99A5-639995DF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4B203-E2B7-48BE-B3A8-78CC207F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C40ACF-9005-40EF-AAD8-0A8CC040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BADD-583C-4227-B183-33842D74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9EE74-2B85-4734-8EAB-7ED872F66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9FC97-4AE1-4ED8-97F0-60FB957E6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7B3B8-AD72-44FB-8A22-1C9A6FC36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F0CF0E-F67B-4D4A-9D81-F5798E62A1CA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01BF33-2735-4C7D-80D7-FD6C3C3C7B10}"/>
              </a:ext>
            </a:extLst>
          </p:cNvPr>
          <p:cNvSpPr/>
          <p:nvPr userDrawn="1"/>
        </p:nvSpPr>
        <p:spPr>
          <a:xfrm>
            <a:off x="0" y="6721475"/>
            <a:ext cx="12192000" cy="1666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5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2" y="0"/>
            <a:ext cx="31158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ICT </a:t>
            </a:r>
            <a:r>
              <a:rPr lang="ko-KR" altLang="en-US" sz="1600" dirty="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멘토링 엑스포 작품소개 양식</a:t>
            </a:r>
            <a:endParaRPr lang="ko-KR" altLang="en-US" sz="160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76916"/>
              </p:ext>
            </p:extLst>
          </p:nvPr>
        </p:nvGraphicFramePr>
        <p:xfrm>
          <a:off x="334963" y="512763"/>
          <a:ext cx="11522076" cy="601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1" kern="1200" dirty="0" err="1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팀명</a:t>
                      </a:r>
                      <a:endParaRPr lang="ko-KR" altLang="en-US" sz="1600" b="1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0" kern="120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호수봉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5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1" kern="1200" dirty="0" err="1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작품명</a:t>
                      </a:r>
                      <a:endParaRPr lang="ko-KR" altLang="en-US" sz="1600" b="1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0" kern="120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Respeaker</a:t>
                      </a:r>
                      <a:r>
                        <a:rPr lang="ko-KR" altLang="en-US" sz="1600" b="0" kern="120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와 인공지능을 이용한 소리의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6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작품소개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(70</a:t>
                      </a:r>
                      <a:r>
                        <a:rPr lang="ko-KR" altLang="en-US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자 이내</a:t>
                      </a:r>
                      <a:r>
                        <a:rPr lang="en-US" altLang="ko-KR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소리를 듣지 못해 위험과 불편함을 겪는 청각장애인을 위해 소리의 분류와 위치를 </a:t>
                      </a:r>
                      <a:endParaRPr lang="en-US" altLang="ko-KR" sz="16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시각적으로 보여주고 음성언어를 텍스트로 변환해주는 작품입니다</a:t>
                      </a:r>
                      <a:r>
                        <a:rPr lang="en-US" altLang="ko-KR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6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작품의 특장점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(100</a:t>
                      </a:r>
                      <a:r>
                        <a:rPr lang="ko-KR" altLang="en-US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자 이내</a:t>
                      </a:r>
                      <a:r>
                        <a:rPr lang="en-US" altLang="ko-KR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보청기 등 다른 비싼 청각 보조장치를 대신하여 </a:t>
                      </a:r>
                      <a:endParaRPr lang="en-US" altLang="ko-KR" sz="16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비교적 저렴한 하드웨어와 핸드폰 앱을 통해 소리를 시각적으로 확인할 수 있습니다</a:t>
                      </a:r>
                      <a:r>
                        <a:rPr lang="en-US" altLang="ko-KR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.</a:t>
                      </a: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 </a:t>
                      </a:r>
                      <a:endParaRPr lang="en-US" altLang="ko-KR" sz="16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3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청각장애인이 인지하기 힘든 화재 경보와 차량 경적 등 </a:t>
                      </a:r>
                      <a:endParaRPr lang="en-US" altLang="ko-KR" sz="16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위험한 소리가 감지될 시 알림을 받을 수 있습니다</a:t>
                      </a:r>
                      <a:r>
                        <a:rPr lang="en-US" altLang="ko-KR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.</a:t>
                      </a:r>
                      <a:endParaRPr lang="ko-KR" altLang="en-US" sz="16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6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작품의 기대효과 및 활동분야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(200</a:t>
                      </a:r>
                      <a:r>
                        <a:rPr lang="ko-KR" altLang="en-US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자 이내</a:t>
                      </a:r>
                      <a:r>
                        <a:rPr lang="en-US" altLang="ko-KR" sz="1600" b="1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위험한 소리의 감지 및 알림으로 인명피해를 줄일 수 있습니다</a:t>
                      </a:r>
                      <a:r>
                        <a:rPr lang="en-US" altLang="ko-KR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.</a:t>
                      </a: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 </a:t>
                      </a:r>
                      <a:endParaRPr lang="en-US" altLang="ko-KR" sz="16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3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위험한 소리가 아니더라도 주변 자연음 등 소리의 위치를 정확하고 </a:t>
                      </a:r>
                      <a:endParaRPr lang="en-US" altLang="ko-KR" sz="16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현실감 있는 </a:t>
                      </a:r>
                      <a:r>
                        <a:rPr lang="en-US" altLang="ko-KR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UI</a:t>
                      </a: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로 보여주어 청각장애인 삶의 질을 향상시킬 수 있습니다</a:t>
                      </a:r>
                      <a:r>
                        <a:rPr lang="en-US" altLang="ko-KR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.</a:t>
                      </a: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 </a:t>
                      </a:r>
                      <a:endParaRPr lang="en-US" altLang="ko-KR" sz="16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3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번역 서비스를 추가하여 다른 나라와 편리한 의사소통을 할 수 있고 </a:t>
                      </a:r>
                      <a:endParaRPr lang="en-US" altLang="ko-KR" sz="16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미세한 소리 감지 등 으로 산업시설에서 고장오류나 위험한 소리를 추적할 수 있습니다</a:t>
                      </a:r>
                      <a:r>
                        <a:rPr lang="en-US" altLang="ko-KR" sz="16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2" y="0"/>
            <a:ext cx="27252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ICT </a:t>
            </a:r>
            <a:r>
              <a:rPr lang="ko-KR" altLang="en-US" sz="1600" dirty="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멘토링 엑스포 사진 첨부</a:t>
            </a:r>
            <a:endParaRPr lang="ko-KR" altLang="en-US" sz="160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4963" y="512763"/>
          <a:ext cx="4460972" cy="601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93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1" kern="1200" dirty="0" err="1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팀명</a:t>
                      </a:r>
                      <a:endParaRPr lang="ko-KR" altLang="en-US" sz="1600" b="1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0" kern="1200" dirty="0" err="1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호수봉</a:t>
                      </a:r>
                      <a:endParaRPr lang="ko-KR" altLang="en-US" sz="22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1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1" kern="120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멘티</a:t>
                      </a:r>
                      <a:endParaRPr lang="ko-KR" altLang="en-US" sz="1600" b="1" kern="12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200" b="0" kern="1200" dirty="0" err="1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최수훈</a:t>
                      </a:r>
                      <a:endParaRPr lang="ko-KR" altLang="en-US" sz="22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200" b="0" kern="1200" dirty="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정호길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200" b="0" kern="1200" dirty="0" err="1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노기봉</a:t>
                      </a:r>
                      <a:endParaRPr lang="ko-KR" altLang="en-US" sz="22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1" kern="120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멘토</a:t>
                      </a:r>
                      <a:endParaRPr lang="ko-KR" altLang="en-US" sz="1600" b="1" kern="12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0" kern="1200" dirty="0" err="1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김현국</a:t>
                      </a:r>
                      <a:endParaRPr lang="ko-KR" altLang="en-US" sz="22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3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1" kern="1200">
                          <a:ln w="9525"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  <a:cs typeface="+mn-cs"/>
                        </a:rPr>
                        <a:t>지도교수</a:t>
                      </a:r>
                      <a:endParaRPr lang="ko-KR" altLang="en-US" sz="1600" b="1" kern="12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 kern="1200" dirty="0">
                        <a:ln w="9525"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0" y="1524093"/>
            <a:ext cx="14725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1) </a:t>
            </a:r>
            <a:r>
              <a:rPr lang="ko-KR" altLang="en-US" sz="16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팀 단체사진</a:t>
            </a:r>
            <a:endParaRPr lang="ko-KR" altLang="en-US" sz="1600">
              <a:latin typeface="나눔스퀘어 Light"/>
              <a:ea typeface="나눔스퀘어 Ligh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4150220"/>
            <a:ext cx="12153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</a:defRPr>
            </a:lvl1pPr>
          </a:lstStyle>
          <a:p>
            <a:pPr lvl="0">
              <a:defRPr/>
            </a:pPr>
            <a:r>
              <a:rPr lang="en-US" altLang="ko-KR"/>
              <a:t>2) </a:t>
            </a:r>
            <a:r>
              <a:rPr lang="ko-KR" altLang="en-US"/>
              <a:t>작품사진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6986" y="744736"/>
            <a:ext cx="6540778" cy="2915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ko-KR" altLang="en-US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사진 최대 </a:t>
            </a:r>
            <a:r>
              <a:rPr lang="en-US" altLang="ko-KR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3</a:t>
            </a:r>
            <a:r>
              <a:rPr lang="ko-KR" altLang="en-US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장 </a:t>
            </a:r>
            <a:r>
              <a:rPr lang="en-US" altLang="ko-KR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/ PPT</a:t>
            </a:r>
            <a:r>
              <a:rPr lang="ko-KR" altLang="en-US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삽입 및 별도파일 첨부 </a:t>
            </a:r>
            <a:r>
              <a:rPr lang="en-US" altLang="ko-KR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(</a:t>
            </a:r>
            <a:r>
              <a:rPr lang="ko-KR" altLang="en-US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파일명 </a:t>
            </a:r>
            <a:r>
              <a:rPr lang="en-US" altLang="ko-KR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: </a:t>
            </a:r>
            <a:r>
              <a:rPr lang="ko-KR" altLang="en-US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트랙명</a:t>
            </a:r>
            <a:r>
              <a:rPr lang="en-US" altLang="ko-KR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, </a:t>
            </a:r>
            <a:r>
              <a:rPr lang="ko-KR" altLang="en-US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팀명 반드시 기제</a:t>
            </a:r>
            <a:r>
              <a:rPr lang="en-US" altLang="ko-KR" sz="1400" b="1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/>
                <a:ea typeface="나눔스퀘어 Light"/>
                <a:cs typeface="+mn-cs"/>
              </a:rPr>
              <a:t>)</a:t>
            </a:r>
            <a:endParaRPr lang="ko-KR" altLang="en-US" sz="1400" b="1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latin typeface="나눔스퀘어 Light"/>
              <a:ea typeface="나눔스퀘어 Light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15212" r="34966" b="17862"/>
          <a:stretch/>
        </p:blipFill>
        <p:spPr>
          <a:xfrm>
            <a:off x="6832282" y="4632965"/>
            <a:ext cx="2422358" cy="1891660"/>
          </a:xfrm>
          <a:prstGeom prst="rect">
            <a:avLst/>
          </a:prstGeom>
        </p:spPr>
      </p:pic>
      <p:pic>
        <p:nvPicPr>
          <p:cNvPr id="3" name="그림 2" descr="사람, 실내, 벽, 노트북이(가) 표시된 사진&#10;&#10;자동 생성된 설명">
            <a:extLst>
              <a:ext uri="{FF2B5EF4-FFF2-40B4-BE49-F238E27FC236}">
                <a16:creationId xmlns:a16="http://schemas.microsoft.com/office/drawing/2014/main" id="{625B056A-5783-4532-A2A5-1945B65BB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53"/>
          <a:stretch/>
        </p:blipFill>
        <p:spPr>
          <a:xfrm>
            <a:off x="7882913" y="1630029"/>
            <a:ext cx="3452123" cy="2362308"/>
          </a:xfrm>
          <a:prstGeom prst="rect">
            <a:avLst/>
          </a:prstGeom>
        </p:spPr>
      </p:pic>
      <p:pic>
        <p:nvPicPr>
          <p:cNvPr id="11" name="그림 10" descr="사람, 실내, 벽이(가) 표시된 사진&#10;&#10;자동 생성된 설명">
            <a:extLst>
              <a:ext uri="{FF2B5EF4-FFF2-40B4-BE49-F238E27FC236}">
                <a16:creationId xmlns:a16="http://schemas.microsoft.com/office/drawing/2014/main" id="{1C578055-5781-4504-A9A5-A5A371F95B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0" b="15556"/>
          <a:stretch/>
        </p:blipFill>
        <p:spPr>
          <a:xfrm>
            <a:off x="9349637" y="4488774"/>
            <a:ext cx="1985399" cy="2035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184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 ExtraBold</vt:lpstr>
      <vt:lpstr>Arial</vt:lpstr>
      <vt:lpstr>Wingdings</vt:lpstr>
      <vt:lpstr>맑은 고딕</vt:lpstr>
      <vt:lpstr>나눔스퀘어 Light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승호</dc:creator>
  <cp:lastModifiedBy>정 호길</cp:lastModifiedBy>
  <cp:revision>84</cp:revision>
  <dcterms:created xsi:type="dcterms:W3CDTF">2021-10-21T06:48:47Z</dcterms:created>
  <dcterms:modified xsi:type="dcterms:W3CDTF">2021-11-17T03:38:07Z</dcterms:modified>
  <cp:version>1000.0000.01</cp:version>
</cp:coreProperties>
</file>