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5" autoAdjust="0"/>
    <p:restoredTop sz="94660"/>
  </p:normalViewPr>
  <p:slideViewPr>
    <p:cSldViewPr snapToGrid="0">
      <p:cViewPr>
        <p:scale>
          <a:sx n="100" d="100"/>
          <a:sy n="100" d="100"/>
        </p:scale>
        <p:origin x="-624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B8F-6465-4AC8-B7C6-D96CE6CA024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2024-1BA4-407B-93A9-EA485EAD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6aX_3q3MdxUc9RGRAovX7A0k--nLBAWtp5yld8piox-fc0b_OqJBaBls7NXESORVnTojVhmA9x1gGQQNmTmDx4-qqldGISpCiHfy0rpHqISKo_tyYkM54KED6kWwtd4_9urx-h33s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13" y="1434776"/>
            <a:ext cx="3805415" cy="35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816" y="4390429"/>
            <a:ext cx="9144000" cy="6214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Developer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904" y="624622"/>
            <a:ext cx="2778457" cy="49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views/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Create.php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1119116"/>
            <a:ext cx="8578756" cy="51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10904" y="624622"/>
            <a:ext cx="3624618" cy="49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ReadController.php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1324850"/>
            <a:ext cx="6777251" cy="16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29268" y="3210823"/>
            <a:ext cx="2778457" cy="49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Views/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29" y="624622"/>
            <a:ext cx="6798237" cy="56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10904" y="624622"/>
            <a:ext cx="3624618" cy="49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DestroyController.php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1244688"/>
            <a:ext cx="7282218" cy="26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10904" y="624622"/>
            <a:ext cx="3624618" cy="49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EditController.php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3" y="1300662"/>
            <a:ext cx="5949377" cy="20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10904" y="624622"/>
            <a:ext cx="3624618" cy="49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views/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1119116"/>
            <a:ext cx="9206440" cy="49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10904" y="624622"/>
            <a:ext cx="3624618" cy="49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UpdateController.php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1119115"/>
            <a:ext cx="7746242" cy="38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9758" y="269438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Terima</a:t>
            </a:r>
            <a:r>
              <a:rPr lang="en-US" sz="4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Kasih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59473" y="5513695"/>
            <a:ext cx="11136573" cy="941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7647" y="5753709"/>
            <a:ext cx="734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“The only way to win is to learn faster than anyone else</a:t>
            </a:r>
            <a:r>
              <a:rPr lang="en-US" sz="2400" dirty="0" smtClean="0">
                <a:solidFill>
                  <a:schemeClr val="bg1"/>
                </a:solidFill>
              </a:rPr>
              <a:t>”</a:t>
            </a:r>
            <a:endParaRPr lang="en-US" sz="2400" b="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2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s://lh6.googleusercontent.com/0MIR7gsfikFQM5BvLG641rUTk8s7wNevwXh1NwXLVHSjIYvBNfoQWYEbq6rPJP6QUJIdmKZpJo_A3QnGzGFVyQhHlrP7CsAeNos4LTEt5FFQo-G-jLytF7ujNt0P1WsmGqeUpDvM7w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15" y="818197"/>
            <a:ext cx="2378410" cy="23784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78120" y="3427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Hendriyan</a:t>
            </a:r>
            <a:r>
              <a:rPr lang="en-US" sz="3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Ogivano</a:t>
            </a:r>
            <a:endParaRPr lang="en-US" sz="3600" dirty="0"/>
          </a:p>
        </p:txBody>
      </p:sp>
      <p:pic>
        <p:nvPicPr>
          <p:cNvPr id="2061" name="Picture 13" descr="https://lh6.googleusercontent.com/xH2uWJO9o1aV4Ph_mnQgePvtglBQuVOIrdLWgLif_2NqjEU332X3IyQ69l4Z7PS_YL0SsWxAG87_hNPGmVZatfOox_MVRaaEvL57SN1RooPWccYoKDyOBpo_bHNKRTKs8nA7kn4Pu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20" y="5376619"/>
            <a:ext cx="540462" cy="54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lh3.googleusercontent.com/0ZxflipZ6lQJwSZ28FOgSZY3pf74AUhiynnZa7Eo37N2AkKYuEXMlgXDvHWmG3wdCIvN-fT0DYAFzXRi3RMw0SCdar8fZkgRZc8jmRWBWcKn9ow1R2W61tR8wzoxZa5moCJOa-a0xl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86" y="5467327"/>
            <a:ext cx="485868" cy="4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lh6.googleusercontent.com/l86jnI1XTjp0BPp3M9BD5tiOjkjAqvlbmyXc_H0qDPEoCVL6M2O-wustLopTfDW4sUxiLWF_YKHocXFPuOnwQIN55cgK57NtiDLe6qKo4neeWxVZ5rCjoSiSuic1iHEM5E2X3kvjb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58" y="5403679"/>
            <a:ext cx="613637" cy="61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083030" y="6008027"/>
            <a:ext cx="2717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 smtClean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https://github.com/hogivano</a:t>
            </a:r>
            <a:endParaRPr lang="en-US" sz="1200" b="0" dirty="0" smtClean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5632" y="6008027"/>
            <a:ext cx="2424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 smtClean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http://instagram.com/hogivano6/</a:t>
            </a:r>
            <a:endParaRPr lang="en-US" sz="1200" b="0" dirty="0" smtClean="0"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44103" y="6017316"/>
            <a:ext cx="2424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ogivano06@gmail.com</a:t>
            </a:r>
            <a:endParaRPr lang="en-US" sz="1200" b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202671" y="2739047"/>
            <a:ext cx="5409064" cy="2037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“Back-end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pemograman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back-end development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diantaranya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PHP, Ruby, Python,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14" y="627470"/>
            <a:ext cx="7671421" cy="560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3" y="627470"/>
            <a:ext cx="4395063" cy="56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839" y="498985"/>
            <a:ext cx="4757382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Database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21" y="1349651"/>
            <a:ext cx="3964663" cy="1457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0" y="690715"/>
            <a:ext cx="5182323" cy="300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4" y="1515107"/>
            <a:ext cx="21291634" cy="37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610974"/>
            <a:ext cx="2409967" cy="49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Koneksikan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" y="1222028"/>
            <a:ext cx="6667622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527278"/>
            <a:ext cx="2491854" cy="453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koneksi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8686" y="1338845"/>
            <a:ext cx="1236259" cy="45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ndex.php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6" y="1792396"/>
            <a:ext cx="10739033" cy="42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624622"/>
            <a:ext cx="2778457" cy="49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artikel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97"/>
          <a:stretch/>
        </p:blipFill>
        <p:spPr>
          <a:xfrm>
            <a:off x="249027" y="1119116"/>
            <a:ext cx="5725324" cy="3411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6"/>
          <a:stretch/>
        </p:blipFill>
        <p:spPr>
          <a:xfrm>
            <a:off x="6267689" y="1119116"/>
            <a:ext cx="5725324" cy="26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0904" y="624622"/>
            <a:ext cx="3651914" cy="49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Controllers/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StoreController.php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04" y="1119116"/>
            <a:ext cx="9329383" cy="45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52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Ogivano</dc:creator>
  <cp:lastModifiedBy>Ogivano</cp:lastModifiedBy>
  <cp:revision>38</cp:revision>
  <dcterms:created xsi:type="dcterms:W3CDTF">2019-03-15T03:00:27Z</dcterms:created>
  <dcterms:modified xsi:type="dcterms:W3CDTF">2019-03-15T03:04:53Z</dcterms:modified>
</cp:coreProperties>
</file>