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gra" initials="H" lastIdx="1" clrIdx="0">
    <p:extLst>
      <p:ext uri="{19B8F6BF-5375-455C-9EA6-DF929625EA0E}">
        <p15:presenceInfo xmlns:p15="http://schemas.microsoft.com/office/powerpoint/2012/main" userId="Hog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5T16:25:42.823" idx="1">
    <p:pos x="7638" y="121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1E160-9132-4237-AAB3-BC03C095BC4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B1F719-E6DB-4BEA-9510-4D89F478D25E}" type="pres">
      <dgm:prSet presAssocID="{6BA1E160-9132-4237-AAB3-BC03C095BC45}" presName="diagram" presStyleCnt="0">
        <dgm:presLayoutVars>
          <dgm:dir/>
          <dgm:resizeHandles val="exact"/>
        </dgm:presLayoutVars>
      </dgm:prSet>
      <dgm:spPr/>
    </dgm:pt>
  </dgm:ptLst>
  <dgm:cxnLst>
    <dgm:cxn modelId="{08BA07A3-CE97-4783-BFCE-20A55FF8FF3C}" type="presOf" srcId="{6BA1E160-9132-4237-AAB3-BC03C095BC45}" destId="{6EB1F719-E6DB-4BEA-9510-4D89F478D25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14180-2627-4203-B41C-39A31B98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1122363"/>
            <a:ext cx="8362336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0CD008-92F0-42B0-88B9-AE3765A1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90" y="3509963"/>
            <a:ext cx="83623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74245-F052-4ABC-856A-5522CEE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3EF12-01FC-4DD0-BD12-DF126342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125DC-2F94-44D0-B70C-A359CC3E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25338-777E-4730-9CDE-994B91F5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1E9F86-95FB-4BC6-B896-08EB5E3D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32F04C-E10A-4DC3-979A-C4AF5B74C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8F0CF5-F7BA-4284-B6B6-5AA844A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66525-B746-4C06-9FD6-8669F9EE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B9925-1B22-4444-B1E4-2EC28762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1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7059C-9736-440E-80A6-5E9D74CD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B561B-6AC8-4614-A277-C213D663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A6432-D326-4B48-A5BF-1B15C43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3E3DF-5C85-48CD-99C2-423E7E6B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8AA3F-4D62-4B44-90F3-949F3C7E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0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A44A27-11A6-4237-A1A3-D7DBB187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23291-C1EA-45C0-92C7-A96560D1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D5295-3CD8-4539-8AE4-BA0F6272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FD4F1-63B1-40B8-A28C-41C2D866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384AF-A49F-4329-8BD4-F6EA850D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EB8D-7DFA-47AD-ABF0-D9A57C512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4AE743-BEB3-42AF-BC7E-70B2960A1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26B1B6-FF9E-44B7-86B4-9183324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FE67B-1B86-4EED-ACD2-5F74DAB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431F2-65A0-4868-8ABA-B987BC73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4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8DC4C-86EC-44A3-8055-F5CD9C70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7F876-AFDB-4896-881A-2AB0B852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977CA-7130-4D0E-A89E-630EBDF7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E7363-9B2F-47F4-93C9-E931BBEF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3419E-BD20-49F5-8140-7D88BD05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41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55727-9863-4E84-82E9-6888CC45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88617-60BA-4B97-B584-7E126276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2B284-1D28-43DB-8D7E-F246962E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F5F2A-1B4E-4BA1-BF1C-7D12F332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B5DAA-68B9-43D5-9835-F153848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6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0BC6F-F65C-4A11-AF5C-722F6907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B3C45-25C9-4D41-8518-2AEECF5D5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21C6E-9606-4F81-AA6F-A37A29A6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AB5D3-CCEA-4AFB-8597-999B563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D32E9-C841-462D-8775-40524FC6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15CD02-3B1A-404B-BB2C-E37A3F8C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41373-78E4-4DD3-876F-221316E1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7410A-3FD7-4C26-93BB-0303C663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E04AD7-CE3E-4BAB-88DE-78E8CC72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955667-2519-4F3A-A38A-9ABFA49C4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5EF12A-025A-4415-AB45-BF81535D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F80D5E-AA11-4485-84FD-ABED108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8F1930-F11E-40F8-B3DD-05A005C4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A2CAE1-0CE1-4A0B-8796-80684405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6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DCEC2-7C24-4F85-A736-6A5E5AC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8F9162-50C1-4A98-868B-6FB19644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9869D-756B-458B-ADDA-5DF4F95F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9711E-78E4-4EEF-A4CC-3C518A15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3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C0E935-BD90-42DF-AC29-4B58B9CD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4ABCA7-DE65-4F7C-BECB-25474D3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B0A77A-C1A7-4AE2-8F79-46CB26DD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40BB6-695B-4249-A028-FE46332E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BEFDD-4533-46B6-894D-5FB4E60C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1B976-5E41-4221-8809-62EE41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6324B-1C63-492A-8EFC-D507AF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977BE-BE74-451E-B826-2062394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50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5483A-9436-4DC6-A22E-BDA6BD08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7FC8A-9B73-4E24-AA35-35946BBC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22AED2-6251-4C57-8A60-770C4A24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D2EFC3-E282-4325-8F52-021E269D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50E36-059B-4435-AD4F-882C983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BE3CF-DCBA-4840-9CDC-8A45E93D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3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49A1D-562F-47AF-B5D5-824EC268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133910-7BCA-44E2-A34A-03A5505A7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7D705A-4DD6-487C-9C27-C89107F6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BC709E-3322-4F2E-9D5A-175C5A38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57AF2A-DE92-431B-9F2F-A539D47A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66675-6B49-4B2A-BCED-A04FBFE0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6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6CA18-7AC1-4BB5-AF60-18EC4DE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828C7F-32A9-45A3-8E95-01906CA79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12398-A092-4B55-9F20-32805A96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31913-044C-4E1C-9B86-F08B5374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519BD-6CD9-47A7-B3D5-01187B9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92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131801-F83D-42C9-BE2F-498414AD1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A275B-E411-44D9-A222-AA6316D4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DB0D7-124E-427D-BD23-F41262FB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6D4B1-A9EF-454D-B869-C5267256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958AB5-D544-49CA-93CA-9A2918B1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EFF57-9E0E-43E5-96A6-A6EEDB47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4E6052-976B-4AB6-AFF4-DCD8CA6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EA7CEA-7E40-4FD3-9A40-9B174180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1B3CA5-3C5F-462A-AB10-7BD4ABC4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4F020-D8E3-40EB-BC35-40B13DD0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77" y="1736726"/>
            <a:ext cx="8426246" cy="2852737"/>
          </a:xfrm>
        </p:spPr>
        <p:txBody>
          <a:bodyPr anchor="b"/>
          <a:lstStyle>
            <a:lvl1pPr>
              <a:defRPr sz="6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BAAEB-508E-442A-B2F7-2B07A58E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2877" y="4589463"/>
            <a:ext cx="84262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E288E-ECFF-496A-B96E-BF2C780A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5BDE3-88F5-4408-948E-2BFED91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2074D-4230-4B2C-AAFB-F68AFF4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D80FC-E954-4096-A2D6-CCE86F9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BFF98-8D8A-4DD9-9C00-CB830A16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2542" y="1825625"/>
            <a:ext cx="4117258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3EADF0-B717-41A4-9A8C-ED8496A0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1148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E974B4-05F9-4198-97CA-1C1025DE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4CBCF0-F2B8-4123-8CCA-90AA06B8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B0D81-C3C1-4255-8BBC-7C9F315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EC1D5-09B1-4950-865F-29223360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40212-F10C-49B7-B126-551DDE4E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FED82-8233-4F24-B7E8-B61E72CE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EB08C2-7D8D-45B5-AE19-060FDE738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5167E0-6E1D-42F9-9A58-698F4BE16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12C3B8-B970-43D7-806C-033D8873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B4B3DC-96CF-48C5-A23B-D0DCC3D4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0CBC5B-B6AA-424A-9803-D58261CD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4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7C250-2288-4E1D-94C3-448F5DD6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E28044-192A-434F-810E-884F2AE7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2D1683-C94D-4426-BC7E-539278B2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71F320-4B86-4783-8EB6-732077E4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135041-9E83-4DA6-8AB8-698A7115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B8D8D-7F56-482B-8ADE-045923E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46939-CE5D-484A-A81B-ED726975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8D4C0-ADEF-4C6A-A54D-B11E3FA8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ACCB3-665B-4F0B-AC2B-9E52208B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BEF4D5-894F-4C93-80DD-8CFF9548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07ECD-340A-4938-8FA2-30B3D5D4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74EE8-B631-4183-BD99-6EF1CA5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078081-3414-45A5-84B6-4FA3CD00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98AB9-FC93-405A-B3C9-61C8E48281B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1C491-9850-40A1-90E5-D3D91002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42" y="471948"/>
            <a:ext cx="8421329" cy="121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47350-DD42-41A0-9438-F69E68A8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542" y="1825625"/>
            <a:ext cx="8421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8DA2C-FE74-4D0A-BD12-36E90272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1A06-9A9D-46CA-AEC3-A451AE4C034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9249B-7E4A-4AC0-9394-BB06FDF2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99DAD-AFFF-423B-B09C-290C9064C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547F-CF7E-4253-B602-1848E707C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956A3-8F55-4411-98A2-322C087C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F642E-3722-44AD-B08F-CEA33B83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BA3A5-EC8E-4C1B-A146-2C13CE954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BD7B-5F94-4124-8BF9-51A4FC3E20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6B33F-C64C-4162-A93A-8BD911C5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12AD7-B3C4-48FC-B866-B9D7C2E4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38DD-C33F-47DB-83CD-33A8DFC8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90059-FF9A-4C6A-A277-632041F80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Бот-администратор</a:t>
            </a:r>
            <a:br>
              <a:rPr lang="ru-RU" dirty="0"/>
            </a:br>
            <a:r>
              <a:rPr lang="ru-RU" dirty="0"/>
              <a:t>«Товарищ Админ»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7AA72-2A5C-43CF-A585-CFC6C3A7D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90" y="3781811"/>
            <a:ext cx="8362336" cy="1655762"/>
          </a:xfrm>
        </p:spPr>
        <p:txBody>
          <a:bodyPr/>
          <a:lstStyle/>
          <a:p>
            <a:r>
              <a:rPr lang="ru-RU" dirty="0"/>
              <a:t>Выполнил Егоров Аркадий. Яндекс-Лицей 2022</a:t>
            </a:r>
          </a:p>
        </p:txBody>
      </p:sp>
    </p:spTree>
    <p:extLst>
      <p:ext uri="{BB962C8B-B14F-4D97-AF65-F5344CB8AC3E}">
        <p14:creationId xmlns:p14="http://schemas.microsoft.com/office/powerpoint/2010/main" val="38340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D536A55-F799-4E0C-9DDC-A9DEC0206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DC2E752-9D06-4710-9263-E1FEC9DBC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BBB9-2CB4-4BF1-B5A3-E8B7D5F1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82" y="507096"/>
            <a:ext cx="8421329" cy="12187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 ИДЕЯ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811EE-0448-4E2C-ABC0-FDEC2C64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415" y="3536792"/>
            <a:ext cx="6877364" cy="137065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Чтобы управлять чатом через бота без права организатора. Например, если организатор ушел, или он вам не доверяет.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297267-5557-443D-BC32-6C80F31C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39" y="2166136"/>
            <a:ext cx="1362733" cy="13706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47ED32-BB46-40D9-A8A0-83767E3A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3" t="30847" r="96841"/>
          <a:stretch/>
        </p:blipFill>
        <p:spPr>
          <a:xfrm>
            <a:off x="3455568" y="2810653"/>
            <a:ext cx="45719" cy="562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7DEF0-D432-41AB-9408-4AF09A42DE87}"/>
              </a:ext>
            </a:extLst>
          </p:cNvPr>
          <p:cNvSpPr txBox="1"/>
          <p:nvPr/>
        </p:nvSpPr>
        <p:spPr>
          <a:xfrm>
            <a:off x="3594787" y="300338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Зачем этот бот нужен?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9BF9C-87BE-4D4B-8E3B-6391D66D1841}"/>
              </a:ext>
            </a:extLst>
          </p:cNvPr>
          <p:cNvSpPr txBox="1"/>
          <p:nvPr/>
        </p:nvSpPr>
        <p:spPr>
          <a:xfrm>
            <a:off x="3414972" y="2311875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Автор (я)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2901-0357-44B1-84C4-D4516D34C80A}"/>
              </a:ext>
            </a:extLst>
          </p:cNvPr>
          <p:cNvSpPr txBox="1"/>
          <p:nvPr/>
        </p:nvSpPr>
        <p:spPr>
          <a:xfrm>
            <a:off x="3594787" y="27304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Вы</a:t>
            </a:r>
          </a:p>
        </p:txBody>
      </p:sp>
    </p:spTree>
    <p:extLst>
      <p:ext uri="{BB962C8B-B14F-4D97-AF65-F5344CB8AC3E}">
        <p14:creationId xmlns:p14="http://schemas.microsoft.com/office/powerpoint/2010/main" val="9250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A936C-8AC2-4FAC-AD35-5F8A1E3E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приложения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CFCFE2A-1B18-43B2-B5BE-15819E4A4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843179"/>
              </p:ext>
            </p:extLst>
          </p:nvPr>
        </p:nvGraphicFramePr>
        <p:xfrm>
          <a:off x="6178377" y="6450227"/>
          <a:ext cx="4318129" cy="258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C4438F5A-D642-4EF3-8075-D2F3A84D6BC2}"/>
              </a:ext>
            </a:extLst>
          </p:cNvPr>
          <p:cNvSpPr/>
          <p:nvPr/>
        </p:nvSpPr>
        <p:spPr>
          <a:xfrm>
            <a:off x="5522287" y="3791973"/>
            <a:ext cx="1320797" cy="56264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  <a:endParaRPr lang="ru-RU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88E98A0F-A098-41F9-972F-BEAAE36F0725}"/>
              </a:ext>
            </a:extLst>
          </p:cNvPr>
          <p:cNvSpPr/>
          <p:nvPr/>
        </p:nvSpPr>
        <p:spPr>
          <a:xfrm>
            <a:off x="3426941" y="4566517"/>
            <a:ext cx="1500660" cy="6781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8EAD9E4B-71C1-47CE-BFB2-A91DD36AC9B9}"/>
              </a:ext>
            </a:extLst>
          </p:cNvPr>
          <p:cNvSpPr/>
          <p:nvPr/>
        </p:nvSpPr>
        <p:spPr>
          <a:xfrm>
            <a:off x="3612636" y="3930509"/>
            <a:ext cx="1129270" cy="21035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 API</a:t>
            </a:r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4067C4B3-B212-4A17-A1D8-13D43883C836}"/>
              </a:ext>
            </a:extLst>
          </p:cNvPr>
          <p:cNvSpPr/>
          <p:nvPr/>
        </p:nvSpPr>
        <p:spPr>
          <a:xfrm>
            <a:off x="5522286" y="4649609"/>
            <a:ext cx="1320800" cy="46181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User</a:t>
            </a:r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4D7BF0A1-CD03-4F7F-8CFC-46B29862AD15}"/>
              </a:ext>
            </a:extLst>
          </p:cNvPr>
          <p:cNvSpPr/>
          <p:nvPr/>
        </p:nvSpPr>
        <p:spPr>
          <a:xfrm>
            <a:off x="6511013" y="5406412"/>
            <a:ext cx="1320797" cy="4246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Group</a:t>
            </a:r>
            <a:endParaRPr lang="ru-RU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AE054216-E03D-4240-8297-009792E06FC3}"/>
              </a:ext>
            </a:extLst>
          </p:cNvPr>
          <p:cNvSpPr/>
          <p:nvPr/>
        </p:nvSpPr>
        <p:spPr>
          <a:xfrm>
            <a:off x="3739792" y="3095675"/>
            <a:ext cx="1320800" cy="3190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AC45CA9E-5A3E-4724-9CC1-0BC09C23EA16}"/>
              </a:ext>
            </a:extLst>
          </p:cNvPr>
          <p:cNvSpPr/>
          <p:nvPr/>
        </p:nvSpPr>
        <p:spPr>
          <a:xfrm>
            <a:off x="5461500" y="3090541"/>
            <a:ext cx="1443557" cy="3190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Session</a:t>
            </a:r>
            <a:endParaRPr lang="ru-RU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50CF3F9-3657-4AC4-80B7-37E1E62F39CA}"/>
              </a:ext>
            </a:extLst>
          </p:cNvPr>
          <p:cNvSpPr/>
          <p:nvPr/>
        </p:nvSpPr>
        <p:spPr>
          <a:xfrm>
            <a:off x="7305965" y="3095675"/>
            <a:ext cx="1320800" cy="3190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ru-RU" dirty="0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FFDB7415-831B-4F68-896D-3341C11C5BCC}"/>
              </a:ext>
            </a:extLst>
          </p:cNvPr>
          <p:cNvSpPr/>
          <p:nvPr/>
        </p:nvSpPr>
        <p:spPr>
          <a:xfrm>
            <a:off x="5362020" y="2319168"/>
            <a:ext cx="1632713" cy="2052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Alchemy</a:t>
            </a:r>
            <a:endParaRPr lang="ru-RU" dirty="0"/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F32D5D4-D8B9-4CD4-A970-5C400033049D}"/>
              </a:ext>
            </a:extLst>
          </p:cNvPr>
          <p:cNvCxnSpPr>
            <a:cxnSpLocks/>
            <a:stCxn id="105" idx="3"/>
            <a:endCxn id="110" idx="0"/>
          </p:cNvCxnSpPr>
          <p:nvPr/>
        </p:nvCxnSpPr>
        <p:spPr>
          <a:xfrm>
            <a:off x="6843084" y="4073296"/>
            <a:ext cx="328328" cy="133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FA50D447-48BB-4426-8B26-D17F858A22CD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6182686" y="4354618"/>
            <a:ext cx="0" cy="2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8264F5A4-50BD-495F-B453-6D49BEB989D1}"/>
              </a:ext>
            </a:extLst>
          </p:cNvPr>
          <p:cNvCxnSpPr>
            <a:cxnSpLocks/>
            <a:stCxn id="105" idx="1"/>
            <a:endCxn id="107" idx="0"/>
          </p:cNvCxnSpPr>
          <p:nvPr/>
        </p:nvCxnSpPr>
        <p:spPr>
          <a:xfrm flipH="1">
            <a:off x="4177271" y="4073296"/>
            <a:ext cx="1345016" cy="4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C1F4E487-2478-4EE1-BF4D-4F4310DDB32C}"/>
              </a:ext>
            </a:extLst>
          </p:cNvPr>
          <p:cNvCxnSpPr>
            <a:cxnSpLocks/>
            <a:stCxn id="108" idx="3"/>
            <a:endCxn id="105" idx="1"/>
          </p:cNvCxnSpPr>
          <p:nvPr/>
        </p:nvCxnSpPr>
        <p:spPr>
          <a:xfrm>
            <a:off x="4741906" y="4035684"/>
            <a:ext cx="780381" cy="3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BC35706-A0C3-4FEA-AA66-57E3626A192A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177271" y="4140859"/>
            <a:ext cx="0" cy="4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D068B2D-28B4-40CC-8891-59B359BF7EE0}"/>
              </a:ext>
            </a:extLst>
          </p:cNvPr>
          <p:cNvCxnSpPr>
            <a:cxnSpLocks/>
            <a:stCxn id="111" idx="2"/>
            <a:endCxn id="105" idx="0"/>
          </p:cNvCxnSpPr>
          <p:nvPr/>
        </p:nvCxnSpPr>
        <p:spPr>
          <a:xfrm>
            <a:off x="4400192" y="3414693"/>
            <a:ext cx="1782494" cy="37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9ED6F01D-2340-4805-AE7E-703980F0CCA8}"/>
              </a:ext>
            </a:extLst>
          </p:cNvPr>
          <p:cNvCxnSpPr>
            <a:cxnSpLocks/>
            <a:stCxn id="112" idx="2"/>
            <a:endCxn id="105" idx="0"/>
          </p:cNvCxnSpPr>
          <p:nvPr/>
        </p:nvCxnSpPr>
        <p:spPr>
          <a:xfrm flipH="1">
            <a:off x="6182686" y="3409559"/>
            <a:ext cx="593" cy="38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5453B2E5-F274-4096-9C59-4731283264B8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 flipH="1">
            <a:off x="6182686" y="3414693"/>
            <a:ext cx="1783679" cy="37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12D6BC28-D039-48D0-B5CE-269AC849F6BC}"/>
              </a:ext>
            </a:extLst>
          </p:cNvPr>
          <p:cNvCxnSpPr>
            <a:cxnSpLocks/>
            <a:stCxn id="114" idx="2"/>
            <a:endCxn id="111" idx="0"/>
          </p:cNvCxnSpPr>
          <p:nvPr/>
        </p:nvCxnSpPr>
        <p:spPr>
          <a:xfrm flipH="1">
            <a:off x="4400192" y="2524399"/>
            <a:ext cx="1778185" cy="5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FB847C4C-22AC-45BC-A6FB-B1D202955911}"/>
              </a:ext>
            </a:extLst>
          </p:cNvPr>
          <p:cNvCxnSpPr>
            <a:cxnSpLocks/>
            <a:stCxn id="114" idx="2"/>
            <a:endCxn id="112" idx="0"/>
          </p:cNvCxnSpPr>
          <p:nvPr/>
        </p:nvCxnSpPr>
        <p:spPr>
          <a:xfrm>
            <a:off x="6178377" y="2524399"/>
            <a:ext cx="4902" cy="56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EA38E1F5-3FE2-4093-BAB5-D9915202FFFF}"/>
              </a:ext>
            </a:extLst>
          </p:cNvPr>
          <p:cNvCxnSpPr>
            <a:cxnSpLocks/>
            <a:stCxn id="114" idx="2"/>
            <a:endCxn id="113" idx="0"/>
          </p:cNvCxnSpPr>
          <p:nvPr/>
        </p:nvCxnSpPr>
        <p:spPr>
          <a:xfrm>
            <a:off x="6178377" y="2524399"/>
            <a:ext cx="1787988" cy="5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952F948A-03AE-4193-BED6-22290FE555C7}"/>
              </a:ext>
            </a:extLst>
          </p:cNvPr>
          <p:cNvCxnSpPr>
            <a:cxnSpLocks/>
            <a:stCxn id="112" idx="1"/>
            <a:endCxn id="111" idx="3"/>
          </p:cNvCxnSpPr>
          <p:nvPr/>
        </p:nvCxnSpPr>
        <p:spPr>
          <a:xfrm flipH="1">
            <a:off x="5060592" y="3250050"/>
            <a:ext cx="400908" cy="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A8DE263-52CF-4E13-B494-04106531AC43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6905057" y="3250050"/>
            <a:ext cx="400908" cy="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5B8B3452-C988-434C-A6A4-EEC71A518184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4927601" y="4905567"/>
            <a:ext cx="1583412" cy="7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>
            <a:extLst>
              <a:ext uri="{FF2B5EF4-FFF2-40B4-BE49-F238E27FC236}">
                <a16:creationId xmlns:a16="http://schemas.microsoft.com/office/drawing/2014/main" id="{678247B6-CD6B-48EE-9F35-8DA78B5B92BB}"/>
              </a:ext>
            </a:extLst>
          </p:cNvPr>
          <p:cNvCxnSpPr>
            <a:cxnSpLocks/>
            <a:stCxn id="109" idx="1"/>
            <a:endCxn id="107" idx="3"/>
          </p:cNvCxnSpPr>
          <p:nvPr/>
        </p:nvCxnSpPr>
        <p:spPr>
          <a:xfrm flipH="1">
            <a:off x="4927601" y="4880515"/>
            <a:ext cx="594685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9D869738-5B7E-4D02-A092-0CD54FE93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72" y="1690688"/>
            <a:ext cx="7453656" cy="50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3660C-208E-4C3B-AF16-4D4BF4B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Классы и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2B65F-F7B5-47C4-A441-0D453E8E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982" y="1989130"/>
            <a:ext cx="6773363" cy="4026887"/>
          </a:xfrm>
        </p:spPr>
        <p:txBody>
          <a:bodyPr/>
          <a:lstStyle/>
          <a:p>
            <a:r>
              <a:rPr lang="en-US" dirty="0"/>
              <a:t>Main – </a:t>
            </a:r>
            <a:r>
              <a:rPr lang="ru-RU" dirty="0"/>
              <a:t>сама программа</a:t>
            </a:r>
          </a:p>
          <a:p>
            <a:r>
              <a:rPr lang="en-US" dirty="0"/>
              <a:t>Tools – </a:t>
            </a:r>
            <a:r>
              <a:rPr lang="ru-RU" dirty="0"/>
              <a:t>функции для работы с БД и </a:t>
            </a:r>
            <a:r>
              <a:rPr lang="en-US" dirty="0"/>
              <a:t>API</a:t>
            </a:r>
          </a:p>
          <a:p>
            <a:r>
              <a:rPr lang="en-US" dirty="0"/>
              <a:t>Current User </a:t>
            </a:r>
            <a:r>
              <a:rPr lang="ru-RU" dirty="0"/>
              <a:t>и </a:t>
            </a:r>
            <a:r>
              <a:rPr lang="en-US" dirty="0"/>
              <a:t>Current Group – </a:t>
            </a:r>
            <a:r>
              <a:rPr lang="ru-RU" dirty="0"/>
              <a:t>Классы юзера и группы </a:t>
            </a:r>
          </a:p>
          <a:p>
            <a:r>
              <a:rPr lang="en-US" dirty="0"/>
              <a:t>Users </a:t>
            </a:r>
            <a:r>
              <a:rPr lang="ru-RU" dirty="0"/>
              <a:t>и </a:t>
            </a:r>
            <a:r>
              <a:rPr lang="en-US" dirty="0"/>
              <a:t>Group </a:t>
            </a:r>
            <a:r>
              <a:rPr lang="ru-RU" dirty="0"/>
              <a:t>–</a:t>
            </a:r>
            <a:r>
              <a:rPr lang="en-US" dirty="0"/>
              <a:t>ORM </a:t>
            </a:r>
            <a:r>
              <a:rPr lang="ru-RU" dirty="0"/>
              <a:t>таблицы</a:t>
            </a:r>
            <a:r>
              <a:rPr lang="en-US" dirty="0"/>
              <a:t> </a:t>
            </a:r>
            <a:r>
              <a:rPr lang="ru-RU" dirty="0"/>
              <a:t>БД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02CAB1-95F0-4FCA-8128-C27AF3AB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49" y="1551933"/>
            <a:ext cx="1362733" cy="1370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0A886-7D5F-49E5-97E5-81EEF27B7B78}"/>
              </a:ext>
            </a:extLst>
          </p:cNvPr>
          <p:cNvSpPr txBox="1"/>
          <p:nvPr/>
        </p:nvSpPr>
        <p:spPr>
          <a:xfrm>
            <a:off x="3743067" y="155193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Автор (я)</a:t>
            </a:r>
          </a:p>
        </p:txBody>
      </p:sp>
    </p:spTree>
    <p:extLst>
      <p:ext uri="{BB962C8B-B14F-4D97-AF65-F5344CB8AC3E}">
        <p14:creationId xmlns:p14="http://schemas.microsoft.com/office/powerpoint/2010/main" val="28790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BDFB1-1547-4B62-9D33-5D4938B3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бот умеет?</a:t>
            </a:r>
          </a:p>
        </p:txBody>
      </p: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28804F68-D06C-437A-96D0-F1756C31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8" y="2535602"/>
            <a:ext cx="7686675" cy="2733675"/>
          </a:xfrm>
        </p:spPr>
      </p:pic>
    </p:spTree>
    <p:extLst>
      <p:ext uri="{BB962C8B-B14F-4D97-AF65-F5344CB8AC3E}">
        <p14:creationId xmlns:p14="http://schemas.microsoft.com/office/powerpoint/2010/main" val="11384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88CAF-98CF-4C19-8BC4-62DCBF5E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АДМИНА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EC638A1-545E-480F-BD28-5D76A3067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94" y="1501218"/>
            <a:ext cx="7679977" cy="254290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D659C5-5CCC-40FB-9A9B-87978559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94" y="4208633"/>
            <a:ext cx="7512714" cy="2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1AE08-6144-429B-820B-517D8C1B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МУТЫ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E6B9994-D005-4787-B95A-15ED9A00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9" y="1697121"/>
            <a:ext cx="5579354" cy="4688931"/>
          </a:xfrm>
        </p:spPr>
      </p:pic>
    </p:spTree>
    <p:extLst>
      <p:ext uri="{BB962C8B-B14F-4D97-AF65-F5344CB8AC3E}">
        <p14:creationId xmlns:p14="http://schemas.microsoft.com/office/powerpoint/2010/main" val="11551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5A8507-679A-46EF-AB8E-D47142A7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06" y="469876"/>
            <a:ext cx="5445610" cy="6186297"/>
          </a:xfrm>
        </p:spPr>
      </p:pic>
    </p:spTree>
    <p:extLst>
      <p:ext uri="{BB962C8B-B14F-4D97-AF65-F5344CB8AC3E}">
        <p14:creationId xmlns:p14="http://schemas.microsoft.com/office/powerpoint/2010/main" val="40360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98BC5-9E51-4DD1-AEEC-3D4FC4A9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B85482-C475-4DD8-B508-21D8334F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982" y="2005291"/>
            <a:ext cx="6877364" cy="137065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«!ключ» позволяет настроить бота в вашем чате. Он может менять приветственное сообщение, максимальное количество предупреждений, запрет на ссылки и запрещенные слова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7CFA92-3FFF-4D0D-9C3E-2844D874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1609598"/>
            <a:ext cx="1362733" cy="1370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EA49CF-54AD-438C-A417-3DBE186E9C66}"/>
              </a:ext>
            </a:extLst>
          </p:cNvPr>
          <p:cNvSpPr txBox="1"/>
          <p:nvPr/>
        </p:nvSpPr>
        <p:spPr>
          <a:xfrm>
            <a:off x="3719771" y="149063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Автор (я)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154CC15-7797-4719-9AAC-57AC513A1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82" y="3690550"/>
            <a:ext cx="5565688" cy="25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8379"/>
      </p:ext>
    </p:extLst>
  </p:cSld>
  <p:clrMapOvr>
    <a:masterClrMapping/>
  </p:clrMapOvr>
</p:sld>
</file>

<file path=ppt/theme/theme1.xml><?xml version="1.0" encoding="utf-8"?>
<a:theme xmlns:a="http://schemas.openxmlformats.org/drawingml/2006/main" name="в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Medium"/>
        <a:ea typeface=""/>
        <a:cs typeface=""/>
      </a:majorFont>
      <a:minorFont>
        <a:latin typeface="Roboto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к" id="{71A8026C-2A6D-42AC-BBC9-15A017EE754F}" vid="{815A4E9A-977B-4AA7-9ED6-6A2F905F32EF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вк</Template>
  <TotalTime>511</TotalTime>
  <Words>141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 Medium</vt:lpstr>
      <vt:lpstr>вк</vt:lpstr>
      <vt:lpstr>Специальное оформление</vt:lpstr>
      <vt:lpstr>Бот-администратор «Товарищ Админ»</vt:lpstr>
      <vt:lpstr> ИДЕЯ ПРОЕКТА </vt:lpstr>
      <vt:lpstr>Структура приложения</vt:lpstr>
      <vt:lpstr>Классы и модули</vt:lpstr>
      <vt:lpstr>Что бот умеет?</vt:lpstr>
      <vt:lpstr>НАЗНАЧЕНИЕ АДМИНА</vt:lpstr>
      <vt:lpstr>МУТЫ</vt:lpstr>
      <vt:lpstr>Презентация PowerPoint</vt:lpstr>
      <vt:lpstr>КЛЮЧИ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Hogra</dc:creator>
  <cp:lastModifiedBy>Hogra</cp:lastModifiedBy>
  <cp:revision>16</cp:revision>
  <dcterms:created xsi:type="dcterms:W3CDTF">2023-04-25T10:58:22Z</dcterms:created>
  <dcterms:modified xsi:type="dcterms:W3CDTF">2023-04-25T19:30:12Z</dcterms:modified>
</cp:coreProperties>
</file>