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01B54-AD09-F341-9472-E9A7035C0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DC482-E863-01D4-8F78-A1BBB776D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0CAFD-8EFB-3148-7B45-37ED3ECF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72902-A607-E65F-BA6D-FEB1FA4E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B44CE-7593-A085-667D-5C6E676C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EFA30-DFE4-A99C-7CB7-9CBCA103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3079F-0DB2-D963-0CCE-C9C0D7A0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118CD-8F95-6E2F-0DB6-AA937A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D004-D4BD-9D92-0A4E-2D60A38E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4EAD6-7CDF-0813-3E8E-86150690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CEF663-86EC-4974-4643-C08197247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D39DD-54E7-C25D-1E67-BF3FB673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C2911-C61B-ED47-E45F-672D44A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88683-D1E1-BBAA-A12B-BAB6A9D9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0BCEC-0924-573B-4EBC-13438E1F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AB8AB-7D66-6314-9D16-9C8B1C02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CD0A7-DFEA-DBB0-8D9C-017A23F7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75300-1D78-6E59-1BC4-E40B43F2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F30CF-54EF-1D11-52D2-9D5F001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6D054-4F4D-CF63-F721-15C67540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8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2336D-0D96-DCD6-2641-808C8F70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799FB-E5D8-880A-BF69-B4B17488B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A509-0238-9EDE-E85C-1315DFD8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92662-9BE3-146D-A830-3997AC06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632CF-DDA7-51DD-92B4-1B757C09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BABB4-767A-7BCF-357B-E6296CE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CC5BE-C219-0116-AE8D-99A60302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0F685-0B2D-8CCB-CCF0-2DBDF279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F8804-4D5E-3B7D-E9D2-B13356B8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FBA7C-D41F-40D8-7349-1F81F05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DCAD2-906D-631A-EC4A-D796BFEF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8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7108-F4B9-FAC1-7998-A0A003D3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F160D-CBA8-7286-85F2-CFD16153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88756-92A2-0A75-FC4B-84634BD1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D3772-F224-0885-FFD6-E0E29119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1B237-D0CC-CC4E-E570-8DA8F42BC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FB341-BC4C-253E-F63B-E4BA9A1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7864C-65FE-AA78-4FA4-1A9E6B11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7C8E-3C19-C305-91FC-40FC7AF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4CE83-95D5-5B26-DD1A-AD0E09C1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CE79F-A869-06DA-F711-DFA472B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E3F82-EC61-9D5E-0580-AAF06CDD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D7334C-1D7D-1388-D0E0-4643BA46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CD03FA-429C-64D3-1699-DD5C7E04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E2E821-C73A-AC67-A8F1-E956A974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B0811-23F0-C6DD-F7F3-1A7CC00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4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F2E2-5155-4626-C7C6-4255BAAC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38746-C2FF-55E7-7732-F8293B6C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8E401-AF1A-4981-7C4A-B507387D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86AC8-F83A-CAA9-29F8-929689C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79BFE-7A48-56C7-88DF-C9D49EB7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07390-5583-8DF8-FE79-A6F8622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EBBEE-7E5E-0A2A-8455-EDF5B403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7B3DDD-5387-4521-61C1-4A1715234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AC0E1-CF42-9694-31AC-6F6B2AFF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F0ECF-BF36-ADC0-79D1-1F402DBF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BA296-9514-D464-CB48-9783F0F8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F4E1B-239B-0F94-B225-D9E13339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E7429-9C2A-FCB6-44D5-4E78945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F58F4-5E7D-5576-E09E-940786E5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0E4C7-8C07-C662-7940-E9D3C6C4E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E024-6CAC-4F8A-B73D-0C829EE3B51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ECAA0-E169-16EA-536E-09A1B9476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D05A-77E8-9930-B272-4AD2B9BE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0806-9EBC-491D-9678-B0BE50F10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7967A5-BAFB-FA90-846B-62F86D9A0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81"/>
          <a:stretch/>
        </p:blipFill>
        <p:spPr>
          <a:xfrm>
            <a:off x="4744603" y="1366975"/>
            <a:ext cx="2705334" cy="41380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DF04A3-E82B-1631-2975-115E48AE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43" t="426" b="391"/>
          <a:stretch/>
        </p:blipFill>
        <p:spPr>
          <a:xfrm>
            <a:off x="4746508" y="1365072"/>
            <a:ext cx="2696588" cy="41380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0C6BCF-D1CE-79E5-9CE6-847E421F29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367" r="394"/>
          <a:stretch/>
        </p:blipFill>
        <p:spPr>
          <a:xfrm>
            <a:off x="4744603" y="1366975"/>
            <a:ext cx="2694684" cy="41380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7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EA2603-B018-1AFA-EA25-445C0953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7FC1A-505D-B9FB-BD5D-08F92C11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69460D-410F-4B1D-A736-E0CE9377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3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나윤 육</dc:creator>
  <cp:lastModifiedBy>나윤 육</cp:lastModifiedBy>
  <cp:revision>1</cp:revision>
  <dcterms:created xsi:type="dcterms:W3CDTF">2023-07-20T08:46:48Z</dcterms:created>
  <dcterms:modified xsi:type="dcterms:W3CDTF">2023-07-20T10:23:12Z</dcterms:modified>
</cp:coreProperties>
</file>