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yfranck/Universidad/Semesters/hackathon/Files/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NEIGHBORHOOD </a:t>
            </a:r>
          </a:p>
          <a:p>
            <a:pPr>
              <a:defRPr/>
            </a:pPr>
            <a:r>
              <a:rPr lang="en-US"/>
              <a:t>Available Rooms - Money could be save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GRAPHICS!$C$2</c:f>
              <c:strCache>
                <c:ptCount val="1"/>
                <c:pt idx="0">
                  <c:v>Count of Nr.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GRAPHICS!$B$3:$B$10</c:f>
              <c:strCache>
                <c:ptCount val="8"/>
                <c:pt idx="0">
                  <c:v>Hamilton</c:v>
                </c:pt>
                <c:pt idx="1">
                  <c:v>BramptoN</c:v>
                </c:pt>
                <c:pt idx="2">
                  <c:v>Mississauga</c:v>
                </c:pt>
                <c:pt idx="3">
                  <c:v>Vaughan</c:v>
                </c:pt>
                <c:pt idx="4">
                  <c:v>Etobicoke</c:v>
                </c:pt>
                <c:pt idx="5">
                  <c:v>Markham</c:v>
                </c:pt>
                <c:pt idx="6">
                  <c:v>Scarborough</c:v>
                </c:pt>
                <c:pt idx="7">
                  <c:v>North York</c:v>
                </c:pt>
              </c:strCache>
            </c:strRef>
          </c:cat>
          <c:val>
            <c:numRef>
              <c:f>GRAPHICS!$C$3:$C$10</c:f>
              <c:numCache>
                <c:formatCode>#,##0</c:formatCode>
                <c:ptCount val="8"/>
                <c:pt idx="0">
                  <c:v>20</c:v>
                </c:pt>
                <c:pt idx="1">
                  <c:v>14</c:v>
                </c:pt>
                <c:pt idx="2">
                  <c:v>20</c:v>
                </c:pt>
                <c:pt idx="3">
                  <c:v>20</c:v>
                </c:pt>
                <c:pt idx="4">
                  <c:v>17</c:v>
                </c:pt>
                <c:pt idx="5">
                  <c:v>16</c:v>
                </c:pt>
                <c:pt idx="6">
                  <c:v>20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E-804E-A6A4-0B1D719B2006}"/>
            </c:ext>
          </c:extLst>
        </c:ser>
        <c:ser>
          <c:idx val="1"/>
          <c:order val="1"/>
          <c:tx>
            <c:strRef>
              <c:f>GRAPHICS!$D$2</c:f>
              <c:strCache>
                <c:ptCount val="1"/>
                <c:pt idx="0">
                  <c:v>Money saving by using shuttle bus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GRAPHICS!$B$3:$B$10</c:f>
              <c:strCache>
                <c:ptCount val="8"/>
                <c:pt idx="0">
                  <c:v>Hamilton</c:v>
                </c:pt>
                <c:pt idx="1">
                  <c:v>BramptoN</c:v>
                </c:pt>
                <c:pt idx="2">
                  <c:v>Mississauga</c:v>
                </c:pt>
                <c:pt idx="3">
                  <c:v>Vaughan</c:v>
                </c:pt>
                <c:pt idx="4">
                  <c:v>Etobicoke</c:v>
                </c:pt>
                <c:pt idx="5">
                  <c:v>Markham</c:v>
                </c:pt>
                <c:pt idx="6">
                  <c:v>Scarborough</c:v>
                </c:pt>
                <c:pt idx="7">
                  <c:v>North York</c:v>
                </c:pt>
              </c:strCache>
            </c:strRef>
          </c:cat>
          <c:val>
            <c:numRef>
              <c:f>GRAPHICS!$D$3:$D$10</c:f>
              <c:numCache>
                <c:formatCode>"$"#,##0.00</c:formatCode>
                <c:ptCount val="8"/>
                <c:pt idx="0">
                  <c:v>315.60000000000014</c:v>
                </c:pt>
                <c:pt idx="1">
                  <c:v>260.39999999999998</c:v>
                </c:pt>
                <c:pt idx="2">
                  <c:v>140.4</c:v>
                </c:pt>
                <c:pt idx="3">
                  <c:v>132.72000000000011</c:v>
                </c:pt>
                <c:pt idx="4">
                  <c:v>128.4</c:v>
                </c:pt>
                <c:pt idx="5">
                  <c:v>100.41</c:v>
                </c:pt>
                <c:pt idx="6">
                  <c:v>44.400000000000006</c:v>
                </c:pt>
                <c:pt idx="7">
                  <c:v>39.599999999999966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2E-804E-A6A4-0B1D719B2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926032"/>
        <c:axId val="787927744"/>
      </c:barChart>
      <c:catAx>
        <c:axId val="7879260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927744"/>
        <c:crosses val="autoZero"/>
        <c:auto val="1"/>
        <c:lblAlgn val="ctr"/>
        <c:lblOffset val="100"/>
        <c:noMultiLvlLbl val="0"/>
      </c:catAx>
      <c:valAx>
        <c:axId val="7879277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92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BED0-3521-5530-F9B9-95D6C8F1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D4EF9-252B-CDA3-101E-B8950CEB9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187C-0557-ADD8-754C-D489EF3F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1F22-5399-30CF-C193-5210E4E2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1B64-3C68-4010-AEE5-8E829A0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6EED-9F12-36F0-3A74-B8DF8E1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9A50F-9295-57AB-47D2-0B74AB07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7C45-C564-8C00-0614-2CBF22D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3C58-91E9-7C59-EB96-7FB880AE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F895-3918-1D3C-3CAD-2AA07993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55AE0-1B19-EA33-DE20-CE449FC1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F90E2-EC05-159C-AE5E-0D34707D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15F5-6B05-B211-2E76-9DA90B94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F2C9-FE20-AC9D-DD5C-F71C9574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4E51-B831-CACA-48C1-678EAF9B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134-1654-7208-53EA-541A83BB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35E1-4D28-CDA8-2ECA-12FB1B93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8E1A-7EAC-0205-9722-499C9C2B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28A2-3177-0C33-B1EB-DB45E942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2C6D-9C9E-8DB6-F4C9-4D27E265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B1D9-4B94-5FE7-D145-03D97178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66A8-696D-B7CC-D8C0-7A04111A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FA07-6B11-5001-C20A-2AA89BE0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2B9E-454D-CA0C-3D21-A98E1253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A7F8-3A77-91E9-D704-D494DDB0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A742-4ED0-15DF-512C-DE17FF87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9477-B426-6425-D5DB-100621C2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3C08B-3389-1FC7-9A12-416F5803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500C-70F0-876F-C9E3-7BD977F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98AD-BE0E-6BE7-59EF-0D61147F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E2F2-060B-3684-410F-9A6E8014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1271-45C2-BE06-3702-F9276600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7B6BE-A77D-9166-34F0-BB3BB4E0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45C3D-413D-9268-7D91-0C825573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1521A-F9E0-0F8F-4FB4-7ED99369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A5315-22E2-CD29-A26A-F833F4FE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9CADC-5796-8C91-127B-2C70F4E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40516-4C6F-975D-FBF5-A20EAB79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F0278-56F6-952E-0379-714FCB64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5561-8602-B061-FB5A-F94D4163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5E1D-0A41-7661-8960-14A180B9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6B3E0-1A84-D934-1160-0AC6857D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B81B0-12BF-4C4E-312E-26F468F1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97E80-F604-A612-194E-432834F6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39491-19EA-D3EA-A469-C6936328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A5144-A2D8-A7E6-6BB0-52371DF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61E3-5D47-BD48-B779-04877CFB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DFC9-970B-2A68-A814-36D83E0D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BAB7-22E7-F829-B923-18FC2417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8C5E8-016C-2E9C-E9C2-53F0FDB7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46CF-D0FD-01AE-24F1-7ED4F60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C13E1-D5C5-AC2F-36B2-87F209D5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83DD-4E47-37BE-A1B0-440D8978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6ED8D-7868-12B3-E328-4489A9C9F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62A19-F360-6F0D-0F5F-C8FD2F88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C8DB-C1EA-6EB5-A2BA-F30F35C9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7C1F-1634-B14B-2D7C-E1810D4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A782-48FF-E83F-7073-6BFD943D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1F84F-A927-29A7-600D-8FFA5155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E0C2-7E24-C590-F028-9923C44D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EEC1-86A6-C42C-4BFD-B1B54AE84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70856-E8BA-8944-9400-A688623AE44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AC96-D545-7761-876D-BE1E248A0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5EC4-AE59-236E-27BA-643E566E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EFE1E-9ACD-9F46-BF3C-2DE23A92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2BC5-6362-EAD9-3953-823174A0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150B-1241-28AC-7C78-AF5B638B1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Muchachos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20368-D706-4DAE-EC5E-A0B1BD60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 RECOLECTED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AC1FC04-FCD7-9786-DFCD-3162973D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2" y="320040"/>
            <a:ext cx="4529471" cy="3895344"/>
          </a:xfrm>
          <a:prstGeom prst="rect">
            <a:avLst/>
          </a:prstGeom>
        </p:spPr>
      </p:pic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FAE00F1-FE8D-FEFF-D2DC-24A461924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8129" y="320040"/>
            <a:ext cx="5467150" cy="389534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A62-8591-37DA-CD22-25AE164C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ANALYSIS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4F965DF-8A11-60FA-2004-9A9B2B296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864"/>
            <a:ext cx="10515600" cy="4240859"/>
          </a:xfrm>
        </p:spPr>
      </p:pic>
    </p:spTree>
    <p:extLst>
      <p:ext uri="{BB962C8B-B14F-4D97-AF65-F5344CB8AC3E}">
        <p14:creationId xmlns:p14="http://schemas.microsoft.com/office/powerpoint/2010/main" val="116681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A62-8591-37DA-CD22-25AE164C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DD7FC-A009-F610-3812-6AFDA5E169FC}"/>
              </a:ext>
            </a:extLst>
          </p:cNvPr>
          <p:cNvGrpSpPr/>
          <p:nvPr/>
        </p:nvGrpSpPr>
        <p:grpSpPr>
          <a:xfrm>
            <a:off x="969864" y="1690688"/>
            <a:ext cx="10383936" cy="4511329"/>
            <a:chOff x="468314" y="2244976"/>
            <a:chExt cx="5627686" cy="3546224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04110F7-D386-FD53-97EA-BCA9B85A715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0163833"/>
                </p:ext>
              </p:extLst>
            </p:nvPr>
          </p:nvGraphicFramePr>
          <p:xfrm>
            <a:off x="468314" y="2244976"/>
            <a:ext cx="5627686" cy="35462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1CD13CC-8730-3020-9D1A-0EB2CB2A92C3}"/>
                </a:ext>
              </a:extLst>
            </p:cNvPr>
            <p:cNvSpPr/>
            <p:nvPr/>
          </p:nvSpPr>
          <p:spPr>
            <a:xfrm>
              <a:off x="501931" y="3527675"/>
              <a:ext cx="5508143" cy="4539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3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4182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DATA ANALYSIS</vt:lpstr>
      <vt:lpstr>DATA RECOLECTED</vt:lpstr>
      <vt:lpstr>BIG DATA ANALYSIS</vt:lpstr>
      <vt:lpstr>BIG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Roy Bryan David Franck</dc:creator>
  <cp:lastModifiedBy>Roy Bryan David Franck</cp:lastModifiedBy>
  <cp:revision>1</cp:revision>
  <dcterms:created xsi:type="dcterms:W3CDTF">2024-03-16T14:22:35Z</dcterms:created>
  <dcterms:modified xsi:type="dcterms:W3CDTF">2024-03-16T15:03:41Z</dcterms:modified>
</cp:coreProperties>
</file>