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51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A46BD-7CA2-445D-9AD9-5701477A4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51D484-22A9-44C5-B3EE-3972D402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B1353-169C-46EF-BD89-9EC90AAC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A6249-83CB-4F70-BEA8-1A5B253E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894535-BECB-49F9-92C4-83BD398B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15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ED922-3376-4343-9969-5D103BA1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374989-BE45-4F96-A95E-6C048C597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177194-9B59-478A-BB8D-E9E4FEF8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81D0A-38E7-4ABF-8CB9-91350856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B417FF-E9A4-412E-B444-8E23BD49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32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8039879-A531-481A-B741-D8FE0C821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1E1834-C68A-42E1-A870-B3A44D48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5D7EE-BCCC-4F6A-8253-545F0447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EBF6-BE60-4461-95D1-47FD9FC0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B9B0D-4575-4792-A5C9-DB09B887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1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D277E-8A87-4569-B3FC-DE11AD3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8B7BE-A8E1-46C3-AF1F-DC8D669E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C4FB5-8EA2-47D5-B0FF-72BC9123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7948DB-77B2-4E0F-B094-89DAB58F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5A853-56A2-455B-A682-4D54E35A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05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5CC6D-FB83-433C-882F-F075B200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3701B-1A6A-43F9-AE56-D67751ABB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8A7C3-1F44-42EC-990F-68186512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E0A1B-8CFC-4A0B-BD58-53DA3440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BC3B8-1CD9-4C50-8A09-CE3CE98B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7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42E84-BFC8-4237-A4AA-5A478E79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6A0F6-2F0B-4402-9D7C-0A236DD54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151C8F-D6FF-4B9A-8BCF-A3336FE3F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844E5E-F5F6-458B-B1F9-0CE67EC7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0E3DFE-55B5-4F59-AB2A-E4D54ABA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C6C0BE-3986-4D1F-9F9C-6999BC5C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77011-36A4-4750-961E-6747C6F1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A92FA-D205-4395-BBFE-8C210140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5CBF0B-6FC2-4A8E-87D7-6D68A148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63492-6A12-43F9-8ACF-EF02C27F8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3D80FF-C8D2-4C83-A2B3-27BFBFE1A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5F3550-4942-4A69-B5C6-82875EB9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AA93BF-72E3-48A7-A735-4F278687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EADEA8-642D-4338-A32A-C5F0D101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63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3BE39-ABCA-41A0-83D7-6ED1C378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86623B-B250-4AC1-BE39-A2A36572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1BFF4-E266-4C3D-9DF0-D93AF9BE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989C01-6012-4F84-9399-0E25605D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ECCE94-75BE-4627-97F0-DE1A629B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536BDC-EDBC-482F-9623-099A61B2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653618-F229-4F4C-86AA-D40A00A9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3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8C75D-06DD-4B13-BD4A-C84480FC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CB7AE-11FA-44E1-9B17-6BEC4719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5FC1A1-76A3-438A-B43D-0BA8BA652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E9E9B-EEB5-42A8-970D-868B1A51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58CB87-9DB0-4649-9328-684FDECC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1D73A1-01C9-4FF4-8C3D-7D65BDBD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75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FA22-277E-4AC8-8BF2-041FAD15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45387A-EAAB-4E2F-B5EF-90344305B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69C9E-8057-4123-85EF-5B091EAD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386FD-B9FE-4B37-90BE-4A86D167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131096-29D5-400C-8809-5E59FFDE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CBFC11-197F-4E0A-AA66-430DFB16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03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69D736-0ADE-4F6A-890F-297E8ADF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F73482-823E-4C59-A58B-BFF0EB53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E5B5D2-4213-4FEE-89E2-4713CF72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BA14D-CB00-496A-93BD-34C42A0AF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32FFD-CCDB-411F-9F07-18EE5C1EF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91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 descr="Aktualisieren">
            <a:extLst>
              <a:ext uri="{FF2B5EF4-FFF2-40B4-BE49-F238E27FC236}">
                <a16:creationId xmlns:a16="http://schemas.microsoft.com/office/drawing/2014/main" id="{B194E0DA-FF6C-4E97-B928-538BB5F97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4846" y="1747762"/>
            <a:ext cx="914400" cy="914400"/>
          </a:xfrm>
          <a:prstGeom prst="rect">
            <a:avLst/>
          </a:prstGeom>
        </p:spPr>
      </p:pic>
      <p:sp>
        <p:nvSpPr>
          <p:cNvPr id="4" name="Würfel 3">
            <a:extLst>
              <a:ext uri="{FF2B5EF4-FFF2-40B4-BE49-F238E27FC236}">
                <a16:creationId xmlns:a16="http://schemas.microsoft.com/office/drawing/2014/main" id="{0666E6DA-F999-4A57-8D85-19A3C1EE0B3F}"/>
              </a:ext>
            </a:extLst>
          </p:cNvPr>
          <p:cNvSpPr/>
          <p:nvPr/>
        </p:nvSpPr>
        <p:spPr>
          <a:xfrm>
            <a:off x="4144162" y="2273417"/>
            <a:ext cx="2625754" cy="1627464"/>
          </a:xfrm>
          <a:prstGeom prst="cube">
            <a:avLst>
              <a:gd name="adj" fmla="val 827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7BA9782-A6A7-43BE-8FC9-FA926A13AD54}"/>
              </a:ext>
            </a:extLst>
          </p:cNvPr>
          <p:cNvCxnSpPr>
            <a:cxnSpLocks/>
          </p:cNvCxnSpPr>
          <p:nvPr/>
        </p:nvCxnSpPr>
        <p:spPr>
          <a:xfrm flipV="1">
            <a:off x="4093828" y="1506874"/>
            <a:ext cx="2779901" cy="2779902"/>
          </a:xfrm>
          <a:prstGeom prst="line">
            <a:avLst/>
          </a:prstGeom>
          <a:ln w="28575">
            <a:solidFill>
              <a:schemeClr val="accent2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Würfel 4">
            <a:extLst>
              <a:ext uri="{FF2B5EF4-FFF2-40B4-BE49-F238E27FC236}">
                <a16:creationId xmlns:a16="http://schemas.microsoft.com/office/drawing/2014/main" id="{ADCD8340-ABD9-4064-96F0-DCDB4CD71F9C}"/>
              </a:ext>
            </a:extLst>
          </p:cNvPr>
          <p:cNvSpPr/>
          <p:nvPr/>
        </p:nvSpPr>
        <p:spPr>
          <a:xfrm>
            <a:off x="4429388" y="3236053"/>
            <a:ext cx="897621" cy="385893"/>
          </a:xfrm>
          <a:prstGeom prst="cube">
            <a:avLst>
              <a:gd name="adj" fmla="val 631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E53B35-2704-47CA-B0FB-594A028570EB}"/>
              </a:ext>
            </a:extLst>
          </p:cNvPr>
          <p:cNvSpPr txBox="1"/>
          <p:nvPr/>
        </p:nvSpPr>
        <p:spPr>
          <a:xfrm>
            <a:off x="6873729" y="1425913"/>
            <a:ext cx="166423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Axes</a:t>
            </a:r>
            <a:br>
              <a:rPr lang="de-DE" dirty="0"/>
            </a:br>
            <a:r>
              <a:rPr lang="de-DE" dirty="0"/>
              <a:t>(IMU LSM9DS1)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C7F4CD-885A-4235-B4AE-3829FA7C423D}"/>
              </a:ext>
            </a:extLst>
          </p:cNvPr>
          <p:cNvCxnSpPr>
            <a:cxnSpLocks/>
          </p:cNvCxnSpPr>
          <p:nvPr/>
        </p:nvCxnSpPr>
        <p:spPr>
          <a:xfrm flipH="1" flipV="1">
            <a:off x="2906237" y="2850159"/>
            <a:ext cx="5202402" cy="36936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1915901-77CF-45C7-AD39-57AA7DC9E018}"/>
              </a:ext>
            </a:extLst>
          </p:cNvPr>
          <p:cNvSpPr txBox="1"/>
          <p:nvPr/>
        </p:nvSpPr>
        <p:spPr>
          <a:xfrm>
            <a:off x="3255623" y="2212367"/>
            <a:ext cx="171713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Y-</a:t>
            </a:r>
            <a:r>
              <a:rPr lang="de-DE" dirty="0" err="1"/>
              <a:t>Axes</a:t>
            </a:r>
            <a:br>
              <a:rPr lang="de-DE" dirty="0"/>
            </a:br>
            <a:r>
              <a:rPr lang="de-DE" dirty="0"/>
              <a:t>(IMU LSM9DS1)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6BFA22-15A4-45D6-8684-15D66B6446A4}"/>
              </a:ext>
            </a:extLst>
          </p:cNvPr>
          <p:cNvSpPr txBox="1"/>
          <p:nvPr/>
        </p:nvSpPr>
        <p:spPr>
          <a:xfrm>
            <a:off x="4533946" y="4003853"/>
            <a:ext cx="104406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Direction</a:t>
            </a:r>
            <a:br>
              <a:rPr lang="de-DE" dirty="0"/>
            </a:br>
            <a:r>
              <a:rPr lang="de-DE" dirty="0" err="1"/>
              <a:t>Left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D60F7C-E2E0-47BE-A935-A0E54A84E4AC}"/>
              </a:ext>
            </a:extLst>
          </p:cNvPr>
          <p:cNvSpPr txBox="1"/>
          <p:nvPr/>
        </p:nvSpPr>
        <p:spPr>
          <a:xfrm>
            <a:off x="7076804" y="2940604"/>
            <a:ext cx="96250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Speed</a:t>
            </a:r>
            <a:br>
              <a:rPr lang="de-DE" dirty="0"/>
            </a:br>
            <a:r>
              <a:rPr lang="de-DE" dirty="0"/>
              <a:t>Forward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8FE77F-A006-401A-A101-055FF2886B2D}"/>
              </a:ext>
            </a:extLst>
          </p:cNvPr>
          <p:cNvSpPr txBox="1"/>
          <p:nvPr/>
        </p:nvSpPr>
        <p:spPr>
          <a:xfrm>
            <a:off x="5808731" y="3371542"/>
            <a:ext cx="74097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Board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30C2C51-83F7-4614-9D46-22FFA236F1A1}"/>
              </a:ext>
            </a:extLst>
          </p:cNvPr>
          <p:cNvSpPr txBox="1"/>
          <p:nvPr/>
        </p:nvSpPr>
        <p:spPr>
          <a:xfrm>
            <a:off x="3927687" y="3016886"/>
            <a:ext cx="5629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USB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A89C384-DD85-4BA5-BEDD-3201348FAA3F}"/>
              </a:ext>
            </a:extLst>
          </p:cNvPr>
          <p:cNvSpPr txBox="1"/>
          <p:nvPr/>
        </p:nvSpPr>
        <p:spPr>
          <a:xfrm>
            <a:off x="5307445" y="1491705"/>
            <a:ext cx="104406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Direction</a:t>
            </a:r>
            <a:br>
              <a:rPr lang="de-DE" dirty="0"/>
            </a:br>
            <a:r>
              <a:rPr lang="de-DE" dirty="0"/>
              <a:t>Right</a:t>
            </a:r>
          </a:p>
        </p:txBody>
      </p:sp>
      <p:pic>
        <p:nvPicPr>
          <p:cNvPr id="32" name="Grafik 31" descr="Aktualisieren von RTL">
            <a:extLst>
              <a:ext uri="{FF2B5EF4-FFF2-40B4-BE49-F238E27FC236}">
                <a16:creationId xmlns:a16="http://schemas.microsoft.com/office/drawing/2014/main" id="{E1B90EDF-1BBE-47F6-823B-686FFA964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6780" y="3838195"/>
            <a:ext cx="914400" cy="914400"/>
          </a:xfrm>
          <a:prstGeom prst="rect">
            <a:avLst/>
          </a:prstGeom>
        </p:spPr>
      </p:pic>
      <p:pic>
        <p:nvPicPr>
          <p:cNvPr id="35" name="Grafik 34" descr="Aktualisieren von RTL">
            <a:extLst>
              <a:ext uri="{FF2B5EF4-FFF2-40B4-BE49-F238E27FC236}">
                <a16:creationId xmlns:a16="http://schemas.microsoft.com/office/drawing/2014/main" id="{BBB6EB46-95EA-4919-AFDD-7B3DAF2835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751546" y="2401498"/>
            <a:ext cx="351780" cy="914400"/>
          </a:xfrm>
          <a:prstGeom prst="rect">
            <a:avLst/>
          </a:prstGeom>
        </p:spPr>
      </p:pic>
      <p:pic>
        <p:nvPicPr>
          <p:cNvPr id="36" name="Grafik 35" descr="Aktualisieren von RTL">
            <a:extLst>
              <a:ext uri="{FF2B5EF4-FFF2-40B4-BE49-F238E27FC236}">
                <a16:creationId xmlns:a16="http://schemas.microsoft.com/office/drawing/2014/main" id="{B89A545A-DF0E-4254-9107-B51CFAB69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8931" y="2392959"/>
            <a:ext cx="351780" cy="914400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E21A3832-1AF5-43FA-A96F-50F69D707F93}"/>
              </a:ext>
            </a:extLst>
          </p:cNvPr>
          <p:cNvSpPr txBox="1"/>
          <p:nvPr/>
        </p:nvSpPr>
        <p:spPr>
          <a:xfrm>
            <a:off x="2806030" y="3201552"/>
            <a:ext cx="109427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Speed</a:t>
            </a:r>
            <a:br>
              <a:rPr lang="de-DE" dirty="0"/>
            </a:br>
            <a:r>
              <a:rPr lang="de-DE" dirty="0" err="1"/>
              <a:t>Backward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20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EFD56F5-B9F4-4CA1-8AAB-F37D6919A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1428" flipH="1">
            <a:off x="5853021" y="3390773"/>
            <a:ext cx="3434566" cy="19319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D8AE7-6C02-4AF6-A6BF-1A0A5DEC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7" y="345109"/>
            <a:ext cx="5804587" cy="43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tooth Low Energy – Wikipedia">
            <a:extLst>
              <a:ext uri="{FF2B5EF4-FFF2-40B4-BE49-F238E27FC236}">
                <a16:creationId xmlns:a16="http://schemas.microsoft.com/office/drawing/2014/main" id="{3B67D545-B6EE-45E1-91E6-642B11F85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14" y="1123450"/>
            <a:ext cx="2249997" cy="73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 descr="Aktualisieren">
            <a:extLst>
              <a:ext uri="{FF2B5EF4-FFF2-40B4-BE49-F238E27FC236}">
                <a16:creationId xmlns:a16="http://schemas.microsoft.com/office/drawing/2014/main" id="{084BD305-014D-4070-94F2-A270A02C9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74225" flipH="1">
            <a:off x="9044546" y="4343914"/>
            <a:ext cx="290435" cy="914400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54D6E42-973A-4FE9-B15C-53493536ADEE}"/>
              </a:ext>
            </a:extLst>
          </p:cNvPr>
          <p:cNvCxnSpPr>
            <a:cxnSpLocks/>
          </p:cNvCxnSpPr>
          <p:nvPr/>
        </p:nvCxnSpPr>
        <p:spPr>
          <a:xfrm flipH="1" flipV="1">
            <a:off x="6257517" y="3156230"/>
            <a:ext cx="2937175" cy="1677670"/>
          </a:xfrm>
          <a:prstGeom prst="line">
            <a:avLst/>
          </a:prstGeom>
          <a:ln w="28575">
            <a:solidFill>
              <a:schemeClr val="accent2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CADAF23-6D0B-42F0-97F1-901336C5F5AC}"/>
              </a:ext>
            </a:extLst>
          </p:cNvPr>
          <p:cNvSpPr txBox="1"/>
          <p:nvPr/>
        </p:nvSpPr>
        <p:spPr>
          <a:xfrm>
            <a:off x="8786045" y="5184621"/>
            <a:ext cx="166423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Axes</a:t>
            </a:r>
            <a:br>
              <a:rPr lang="de-DE" dirty="0"/>
            </a:br>
            <a:r>
              <a:rPr lang="de-DE" dirty="0"/>
              <a:t>(IMU LSM9DS1)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53EFE14-DE02-4843-8592-D24999EDC581}"/>
              </a:ext>
            </a:extLst>
          </p:cNvPr>
          <p:cNvCxnSpPr>
            <a:cxnSpLocks/>
          </p:cNvCxnSpPr>
          <p:nvPr/>
        </p:nvCxnSpPr>
        <p:spPr>
          <a:xfrm flipH="1">
            <a:off x="6880801" y="3599523"/>
            <a:ext cx="1131108" cy="12109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FBCD188-CCC8-4050-99C2-D5E916CA5EE9}"/>
              </a:ext>
            </a:extLst>
          </p:cNvPr>
          <p:cNvSpPr txBox="1"/>
          <p:nvPr/>
        </p:nvSpPr>
        <p:spPr>
          <a:xfrm>
            <a:off x="7862230" y="2602471"/>
            <a:ext cx="171713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Y-</a:t>
            </a:r>
            <a:r>
              <a:rPr lang="de-DE" dirty="0" err="1"/>
              <a:t>Axes</a:t>
            </a:r>
            <a:br>
              <a:rPr lang="de-DE" dirty="0"/>
            </a:br>
            <a:r>
              <a:rPr lang="de-DE" dirty="0"/>
              <a:t>(IMU LSM9DS1)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161437-5735-47ED-B280-2B2D6A6201AA}"/>
              </a:ext>
            </a:extLst>
          </p:cNvPr>
          <p:cNvSpPr txBox="1"/>
          <p:nvPr/>
        </p:nvSpPr>
        <p:spPr>
          <a:xfrm>
            <a:off x="6655082" y="2685689"/>
            <a:ext cx="104406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Direction</a:t>
            </a:r>
            <a:br>
              <a:rPr lang="de-DE" dirty="0"/>
            </a:br>
            <a:r>
              <a:rPr lang="de-DE" dirty="0" err="1"/>
              <a:t>Left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4FF869-2F02-4034-8485-90E10CED7376}"/>
              </a:ext>
            </a:extLst>
          </p:cNvPr>
          <p:cNvSpPr txBox="1"/>
          <p:nvPr/>
        </p:nvSpPr>
        <p:spPr>
          <a:xfrm>
            <a:off x="8284499" y="3265337"/>
            <a:ext cx="96250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Speed</a:t>
            </a:r>
            <a:br>
              <a:rPr lang="de-DE" dirty="0"/>
            </a:br>
            <a:r>
              <a:rPr lang="de-DE" dirty="0"/>
              <a:t>Forward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22D87EB-3E15-4209-BF9F-FF77F5F34126}"/>
              </a:ext>
            </a:extLst>
          </p:cNvPr>
          <p:cNvSpPr txBox="1"/>
          <p:nvPr/>
        </p:nvSpPr>
        <p:spPr>
          <a:xfrm>
            <a:off x="5728868" y="3970702"/>
            <a:ext cx="74097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Board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88AFE5B-EE09-4CC0-B55B-D52867E1402E}"/>
              </a:ext>
            </a:extLst>
          </p:cNvPr>
          <p:cNvSpPr txBox="1"/>
          <p:nvPr/>
        </p:nvSpPr>
        <p:spPr>
          <a:xfrm>
            <a:off x="8849800" y="4100479"/>
            <a:ext cx="5629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USB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A65D657-B4E9-42B6-870B-BAB712ECBBD8}"/>
              </a:ext>
            </a:extLst>
          </p:cNvPr>
          <p:cNvSpPr txBox="1"/>
          <p:nvPr/>
        </p:nvSpPr>
        <p:spPr>
          <a:xfrm>
            <a:off x="9392882" y="4349163"/>
            <a:ext cx="104406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Direction</a:t>
            </a:r>
            <a:br>
              <a:rPr lang="de-DE" dirty="0"/>
            </a:br>
            <a:r>
              <a:rPr lang="de-DE" dirty="0"/>
              <a:t>Right</a:t>
            </a:r>
          </a:p>
        </p:txBody>
      </p:sp>
      <p:pic>
        <p:nvPicPr>
          <p:cNvPr id="25" name="Grafik 24" descr="Aktualisieren von RTL">
            <a:extLst>
              <a:ext uri="{FF2B5EF4-FFF2-40B4-BE49-F238E27FC236}">
                <a16:creationId xmlns:a16="http://schemas.microsoft.com/office/drawing/2014/main" id="{D32EFC4C-824E-4758-881F-05544C03F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24162">
            <a:off x="6174617" y="2785145"/>
            <a:ext cx="496194" cy="914400"/>
          </a:xfrm>
          <a:prstGeom prst="rect">
            <a:avLst/>
          </a:prstGeom>
        </p:spPr>
      </p:pic>
      <p:pic>
        <p:nvPicPr>
          <p:cNvPr id="26" name="Grafik 25" descr="Aktualisieren von RTL">
            <a:extLst>
              <a:ext uri="{FF2B5EF4-FFF2-40B4-BE49-F238E27FC236}">
                <a16:creationId xmlns:a16="http://schemas.microsoft.com/office/drawing/2014/main" id="{947229E2-E9F0-49B6-84DB-2D9598FA5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546642" flipH="1">
            <a:off x="6548304" y="4385836"/>
            <a:ext cx="789079" cy="630018"/>
          </a:xfrm>
          <a:prstGeom prst="rect">
            <a:avLst/>
          </a:prstGeom>
        </p:spPr>
      </p:pic>
      <p:pic>
        <p:nvPicPr>
          <p:cNvPr id="27" name="Grafik 26" descr="Aktualisieren von RTL">
            <a:extLst>
              <a:ext uri="{FF2B5EF4-FFF2-40B4-BE49-F238E27FC236}">
                <a16:creationId xmlns:a16="http://schemas.microsoft.com/office/drawing/2014/main" id="{654E3AB7-0752-4F91-88CE-294E27A343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873233">
            <a:off x="7699801" y="3171780"/>
            <a:ext cx="690200" cy="76402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9C719EF-B931-460E-BBA6-2E14DC911611}"/>
              </a:ext>
            </a:extLst>
          </p:cNvPr>
          <p:cNvSpPr txBox="1"/>
          <p:nvPr/>
        </p:nvSpPr>
        <p:spPr>
          <a:xfrm>
            <a:off x="7028687" y="4848118"/>
            <a:ext cx="109427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Speed</a:t>
            </a:r>
            <a:br>
              <a:rPr lang="de-DE" dirty="0"/>
            </a:br>
            <a:r>
              <a:rPr lang="de-DE" dirty="0" err="1"/>
              <a:t>Backward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58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Holzner Harald</dc:creator>
  <cp:lastModifiedBy>Harald Holzner</cp:lastModifiedBy>
  <cp:revision>10</cp:revision>
  <dcterms:created xsi:type="dcterms:W3CDTF">2020-08-30T17:11:02Z</dcterms:created>
  <dcterms:modified xsi:type="dcterms:W3CDTF">2020-08-30T21:32:28Z</dcterms:modified>
</cp:coreProperties>
</file>