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2" r:id="rId5"/>
    <p:sldId id="261" r:id="rId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1">
          <p15:clr>
            <a:srgbClr val="A4A3A4"/>
          </p15:clr>
        </p15:guide>
        <p15:guide id="2" orient="horz" pos="1002">
          <p15:clr>
            <a:srgbClr val="A4A3A4"/>
          </p15:clr>
        </p15:guide>
        <p15:guide id="3" pos="226">
          <p15:clr>
            <a:srgbClr val="A4A3A4"/>
          </p15:clr>
        </p15:guide>
        <p15:guide id="4" pos="2880">
          <p15:clr>
            <a:srgbClr val="A4A3A4"/>
          </p15:clr>
        </p15:guide>
        <p15:guide id="5" pos="5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82A"/>
    <a:srgbClr val="AF1280"/>
    <a:srgbClr val="EC6608"/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3861"/>
        <p:guide orient="horz" pos="1002"/>
        <p:guide pos="226"/>
        <p:guide pos="2880"/>
        <p:guide pos="55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47466-C257-5E4D-B900-FDF6B78F5F15}" type="datetimeFigureOut">
              <a:rPr lang="de-DE" smtClean="0"/>
              <a:t>19.03.2019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4638A-7940-4048-9591-C26076F13C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108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19.03.2019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-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0" hasCustomPrompt="1"/>
          </p:nvPr>
        </p:nvSpPr>
        <p:spPr>
          <a:xfrm>
            <a:off x="350874" y="2058506"/>
            <a:ext cx="8431619" cy="620899"/>
          </a:xfrm>
        </p:spPr>
        <p:txBody>
          <a:bodyPr/>
          <a:lstStyle>
            <a:lvl1pPr marL="0" indent="0" algn="l">
              <a:buNone/>
              <a:defRPr i="1" baseline="0">
                <a:solidFill>
                  <a:schemeClr val="bg1"/>
                </a:solidFill>
                <a:latin typeface="Georgia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/>
              <a:t>Unterüberschrift (Georgia 32pt kursiv)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55600" y="1307792"/>
            <a:ext cx="8423274" cy="648586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AT" dirty="0"/>
              <a:t>Überschrift (Calibri 40pt)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-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Überschrift (Calibri 40pt)</a:t>
            </a:r>
            <a:endParaRPr lang="de-DE" dirty="0"/>
          </a:p>
        </p:txBody>
      </p:sp>
      <p:sp>
        <p:nvSpPr>
          <p:cNvPr id="9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50874" y="2058506"/>
            <a:ext cx="8431619" cy="620899"/>
          </a:xfrm>
        </p:spPr>
        <p:txBody>
          <a:bodyPr/>
          <a:lstStyle>
            <a:lvl1pPr marL="0" indent="0" algn="l">
              <a:buNone/>
              <a:defRPr i="1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/>
              <a:t>Unterüberschrift (Georgia 32pt kursiv)</a:t>
            </a:r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de-AT" dirty="0"/>
              <a:t>Erste Ebene (32pt)</a:t>
            </a:r>
          </a:p>
          <a:p>
            <a:pPr lvl="1"/>
            <a:r>
              <a:rPr lang="de-AT" dirty="0"/>
              <a:t>Zweite Ebene (24pt)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Datum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AT" dirty="0"/>
              <a:t>Überschrift (Calibri 40pt)</a:t>
            </a:r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Überschrift (Calibri 40pt)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5600" y="2126512"/>
            <a:ext cx="4140200" cy="415733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Erste Ebene</a:t>
            </a:r>
          </a:p>
          <a:p>
            <a:pPr lvl="1"/>
            <a:r>
              <a:rPr lang="de-AT" dirty="0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199" y="2126512"/>
            <a:ext cx="4130675" cy="415733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Erste Ebene</a:t>
            </a:r>
          </a:p>
          <a:p>
            <a:pPr lvl="1"/>
            <a:r>
              <a:rPr lang="de-AT" dirty="0"/>
              <a:t>Zweite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Überschrift (Calibri 40pt)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- 2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dirty="0"/>
              <a:t>Überschrift (Calibri 40pt)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55600" y="2122562"/>
            <a:ext cx="4141788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Unterüberschrift (32pt)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55600" y="2923954"/>
            <a:ext cx="4141788" cy="3382963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/>
              <a:t>Erste Ebene (32pt)</a:t>
            </a:r>
          </a:p>
          <a:p>
            <a:pPr lvl="1"/>
            <a:r>
              <a:rPr lang="de-AT" dirty="0"/>
              <a:t>Zweite Ebene (24pt)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2122562"/>
            <a:ext cx="4133849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3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Unterüberschrift (32pt)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923954"/>
            <a:ext cx="4133849" cy="3382963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/>
              <a:t>Erste Ebene (32pt)</a:t>
            </a:r>
          </a:p>
          <a:p>
            <a:pPr lvl="1"/>
            <a:r>
              <a:rPr lang="de-AT" dirty="0"/>
              <a:t>Zweite Ebene (24pt)</a:t>
            </a:r>
            <a:endParaRPr 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1078993"/>
            <a:ext cx="9144000" cy="5183584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5600" y="1431999"/>
            <a:ext cx="3109913" cy="1162050"/>
          </a:xfrm>
        </p:spPr>
        <p:txBody>
          <a:bodyPr anchor="t" anchorCtr="0"/>
          <a:lstStyle>
            <a:lvl1pPr algn="l">
              <a:defRPr sz="2000" b="1" baseline="0"/>
            </a:lvl1pPr>
          </a:lstStyle>
          <a:p>
            <a:r>
              <a:rPr lang="de-AT" dirty="0"/>
              <a:t>Titel (20pt, </a:t>
            </a:r>
            <a:r>
              <a:rPr lang="de-AT" dirty="0" err="1"/>
              <a:t>bold</a:t>
            </a:r>
            <a:r>
              <a:rPr lang="de-AT" dirty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31999"/>
            <a:ext cx="5111750" cy="4873108"/>
          </a:xfrm>
        </p:spPr>
        <p:txBody>
          <a:bodyPr/>
          <a:lstStyle>
            <a:lvl1pPr>
              <a:defRPr sz="3200" baseline="0"/>
            </a:lvl1pPr>
            <a:lvl2pPr>
              <a:defRPr sz="2400" baseline="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dirty="0"/>
              <a:t>Erste Ebene (32pt)</a:t>
            </a:r>
          </a:p>
          <a:p>
            <a:pPr lvl="1"/>
            <a:r>
              <a:rPr lang="de-AT" dirty="0"/>
              <a:t>Zweite Ebene (24pt)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5600" y="2732568"/>
            <a:ext cx="3109913" cy="3526386"/>
          </a:xfrm>
        </p:spPr>
        <p:txBody>
          <a:bodyPr lIns="0" tIns="0" rIns="0" bIns="0"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dirty="0"/>
              <a:t>Inhalte (14pt)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5584195"/>
            <a:ext cx="5486400" cy="338139"/>
          </a:xfrm>
        </p:spPr>
        <p:txBody>
          <a:bodyPr lIns="36000" tIns="36000" rIns="36000" bIns="36000" anchor="b"/>
          <a:lstStyle>
            <a:lvl1pPr algn="l">
              <a:defRPr sz="2000" b="1"/>
            </a:lvl1pPr>
          </a:lstStyle>
          <a:p>
            <a:r>
              <a:rPr lang="de-AT" dirty="0"/>
              <a:t>Bildtitel (20pt, </a:t>
            </a:r>
            <a:r>
              <a:rPr lang="de-AT" dirty="0" err="1"/>
              <a:t>bold</a:t>
            </a:r>
            <a:r>
              <a:rPr lang="de-AT" dirty="0"/>
              <a:t>)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46408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922334"/>
            <a:ext cx="5486400" cy="361507"/>
          </a:xfrm>
        </p:spPr>
        <p:txBody>
          <a:bodyPr lIns="36000" tIns="36000" rIns="36000" bIns="360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dirty="0"/>
              <a:t>Bildbeschreibung (14pt)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55600" y="6386331"/>
            <a:ext cx="8423275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5600" y="1307792"/>
            <a:ext cx="8423274" cy="64858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AT" dirty="0"/>
              <a:t>Überschrift (Calibri 40pt)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5599" y="2115879"/>
            <a:ext cx="8423275" cy="4146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/>
              <a:t>Erste Ebene (Calibri 32pt)</a:t>
            </a:r>
          </a:p>
          <a:p>
            <a:pPr lvl="1"/>
            <a:r>
              <a:rPr lang="de-AT" dirty="0"/>
              <a:t>Zweite Ebene (Calibri 24pt)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457799" y="261595"/>
            <a:ext cx="247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www.fh-joanneum.at</a:t>
            </a:r>
            <a:endParaRPr lang="de-DE" sz="1100" i="1" dirty="0">
              <a:latin typeface="Georgia"/>
              <a:cs typeface="Georgia"/>
            </a:endParaRPr>
          </a:p>
        </p:txBody>
      </p:sp>
      <p:pic>
        <p:nvPicPr>
          <p:cNvPr id="7" name="Picture 2" descr="\\MARS\Gaste$\SYSTEM\Desktop\PowerPoints_neu\Kopfleisten\kopfleiste_green_ppt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93894" y="267133"/>
            <a:ext cx="246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APPLIED</a:t>
            </a:r>
            <a:r>
              <a:rPr lang="de-AT" sz="1400" baseline="0" dirty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 COMPUTER SCIENCES</a:t>
            </a:r>
            <a:endParaRPr lang="de-AT" sz="1400" dirty="0">
              <a:solidFill>
                <a:srgbClr val="76B82A"/>
              </a:solidFill>
              <a:latin typeface="+mj-lt"/>
              <a:cs typeface="Estrangelo Edessa" pitchFamily="66" charset="0"/>
            </a:endParaRP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355600" y="6452048"/>
            <a:ext cx="2042980" cy="1933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73079" y="6452048"/>
            <a:ext cx="4061637" cy="1933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Autor, etc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38555" y="6452048"/>
            <a:ext cx="2040320" cy="1933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60" r:id="rId5"/>
    <p:sldLayoutId id="2147483653" r:id="rId6"/>
    <p:sldLayoutId id="2147483655" r:id="rId7"/>
    <p:sldLayoutId id="2147483656" r:id="rId8"/>
    <p:sldLayoutId id="2147483657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6"/>
          <p:cNvSpPr>
            <a:spLocks noGrp="1"/>
          </p:cNvSpPr>
          <p:nvPr>
            <p:ph sz="quarter" idx="10"/>
          </p:nvPr>
        </p:nvSpPr>
        <p:spPr>
          <a:xfrm>
            <a:off x="350874" y="2368955"/>
            <a:ext cx="8431619" cy="620899"/>
          </a:xfrm>
        </p:spPr>
        <p:txBody>
          <a:bodyPr/>
          <a:lstStyle/>
          <a:p>
            <a:r>
              <a:rPr lang="de-AT" dirty="0"/>
              <a:t>Data Analytics </a:t>
            </a:r>
            <a:r>
              <a:rPr lang="de-AT" dirty="0" err="1"/>
              <a:t>with</a:t>
            </a:r>
            <a:r>
              <a:rPr lang="de-AT" dirty="0"/>
              <a:t> Python (Pandas)</a:t>
            </a:r>
          </a:p>
        </p:txBody>
      </p:sp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First </a:t>
            </a:r>
            <a:r>
              <a:rPr lang="en-GB" dirty="0"/>
              <a:t>presentation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en-GB" dirty="0"/>
              <a:t>project</a:t>
            </a:r>
            <a:r>
              <a:rPr lang="de-AT" dirty="0"/>
              <a:t> </a:t>
            </a:r>
          </a:p>
        </p:txBody>
      </p:sp>
      <p:sp>
        <p:nvSpPr>
          <p:cNvPr id="4" name="Inhaltsplatzhalter 16">
            <a:extLst>
              <a:ext uri="{FF2B5EF4-FFF2-40B4-BE49-F238E27FC236}">
                <a16:creationId xmlns:a16="http://schemas.microsoft.com/office/drawing/2014/main" id="{CF788688-BF8F-4F6C-B951-5055C61D0983}"/>
              </a:ext>
            </a:extLst>
          </p:cNvPr>
          <p:cNvSpPr txBox="1">
            <a:spLocks/>
          </p:cNvSpPr>
          <p:nvPr/>
        </p:nvSpPr>
        <p:spPr>
          <a:xfrm>
            <a:off x="355600" y="4327583"/>
            <a:ext cx="8431619" cy="620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i="1" kern="1200" baseline="0">
                <a:solidFill>
                  <a:schemeClr val="bg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Elisabeth Oitzinger, Viktoria Lienhart, Mariella Hohenbichler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4A1DF69-A727-4C84-B6E2-5899B93A8711}"/>
              </a:ext>
            </a:extLst>
          </p:cNvPr>
          <p:cNvSpPr txBox="1"/>
          <p:nvPr/>
        </p:nvSpPr>
        <p:spPr>
          <a:xfrm>
            <a:off x="355600" y="4733038"/>
            <a:ext cx="6151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200" i="1" dirty="0">
                <a:solidFill>
                  <a:schemeClr val="bg1"/>
                </a:solidFill>
                <a:latin typeface="Georgia" pitchFamily="18" charset="0"/>
              </a:rPr>
              <a:t>Supervisor: FH-Prof. Mag. Dr. Wilhelm </a:t>
            </a:r>
            <a:r>
              <a:rPr lang="de-AT" sz="2200" i="1" dirty="0" err="1">
                <a:solidFill>
                  <a:schemeClr val="bg1"/>
                </a:solidFill>
                <a:latin typeface="Georgia" pitchFamily="18" charset="0"/>
              </a:rPr>
              <a:t>Zugaj</a:t>
            </a:r>
            <a:r>
              <a:rPr lang="de-AT" sz="2200" i="1" dirty="0">
                <a:solidFill>
                  <a:schemeClr val="bg1"/>
                </a:solidFill>
                <a:latin typeface="Georgia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0865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Data Analysis Library </a:t>
            </a:r>
          </a:p>
          <a:p>
            <a:pPr lvl="1"/>
            <a:r>
              <a:rPr lang="en-GB" dirty="0"/>
              <a:t>Open source</a:t>
            </a:r>
          </a:p>
          <a:p>
            <a:pPr lvl="1"/>
            <a:r>
              <a:rPr lang="en-GB" dirty="0"/>
              <a:t>High-performance</a:t>
            </a:r>
          </a:p>
          <a:p>
            <a:pPr lvl="1"/>
            <a:r>
              <a:rPr lang="en-GB" dirty="0"/>
              <a:t>Easy-to-use data structures</a:t>
            </a:r>
          </a:p>
          <a:p>
            <a:pPr lvl="1"/>
            <a:r>
              <a:rPr lang="en-GB" dirty="0"/>
              <a:t>Data analysis tools for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Main purpose: providing data structures and operations for manipulating numeric tables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55599" y="6452048"/>
            <a:ext cx="2042980" cy="193306"/>
          </a:xfrm>
        </p:spPr>
        <p:txBody>
          <a:bodyPr/>
          <a:lstStyle/>
          <a:p>
            <a:r>
              <a:rPr lang="de-DE" dirty="0"/>
              <a:t>20.03.2019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Lienhart, Oitzinger, Hohenbichler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err="1"/>
              <a:t>What</a:t>
            </a:r>
            <a:r>
              <a:rPr lang="de-AT" b="1" dirty="0"/>
              <a:t> </a:t>
            </a:r>
            <a:r>
              <a:rPr lang="de-AT" b="1" dirty="0" err="1"/>
              <a:t>is</a:t>
            </a:r>
            <a:r>
              <a:rPr lang="de-AT" b="1" dirty="0"/>
              <a:t> Pandas?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B897DA8-299B-49DC-A7BB-5F8C0D0C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31" y="666296"/>
            <a:ext cx="2794124" cy="144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6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el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 want to do </a:t>
            </a:r>
          </a:p>
        </p:txBody>
      </p:sp>
      <p:sp>
        <p:nvSpPr>
          <p:cNvPr id="51" name="Inhaltsplatzhalter 50"/>
          <p:cNvSpPr>
            <a:spLocks noGrp="1"/>
          </p:cNvSpPr>
          <p:nvPr>
            <p:ph sz="half" idx="2"/>
          </p:nvPr>
        </p:nvSpPr>
        <p:spPr>
          <a:xfrm>
            <a:off x="436562" y="2126512"/>
            <a:ext cx="8342313" cy="415733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Compare the possibilities of a RDBMS and pandas</a:t>
            </a:r>
            <a:br>
              <a:rPr lang="en-GB" dirty="0"/>
            </a:br>
            <a:endParaRPr lang="en-GB" sz="1600" dirty="0"/>
          </a:p>
          <a:p>
            <a:pPr>
              <a:spcBef>
                <a:spcPts val="0"/>
              </a:spcBef>
            </a:pPr>
            <a:r>
              <a:rPr lang="en-GB" dirty="0"/>
              <a:t>Get to know the basics of pandas </a:t>
            </a:r>
            <a:br>
              <a:rPr lang="en-GB" dirty="0"/>
            </a:br>
            <a:endParaRPr lang="en-GB" sz="1600" dirty="0"/>
          </a:p>
          <a:p>
            <a:pPr>
              <a:spcBef>
                <a:spcPts val="0"/>
              </a:spcBef>
            </a:pPr>
            <a:r>
              <a:rPr lang="en-GB" dirty="0"/>
              <a:t>Take certain SQL statements and „translate“ them to be executed on pandas (python code)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20.03.2019	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Lienhart, Oitzinger, Hohenbichler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41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el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we want to achieve </a:t>
            </a:r>
          </a:p>
        </p:txBody>
      </p:sp>
      <p:sp>
        <p:nvSpPr>
          <p:cNvPr id="51" name="Inhaltsplatzhalter 50"/>
          <p:cNvSpPr>
            <a:spLocks noGrp="1"/>
          </p:cNvSpPr>
          <p:nvPr>
            <p:ph sz="half" idx="2"/>
          </p:nvPr>
        </p:nvSpPr>
        <p:spPr>
          <a:xfrm>
            <a:off x="436562" y="2126512"/>
            <a:ext cx="8342313" cy="415733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Fulfil all three goals from previous slide </a:t>
            </a:r>
            <a:br>
              <a:rPr lang="en-GB" dirty="0"/>
            </a:br>
            <a:endParaRPr lang="en-GB" sz="1600" dirty="0"/>
          </a:p>
          <a:p>
            <a:pPr>
              <a:spcBef>
                <a:spcPts val="0"/>
              </a:spcBef>
            </a:pPr>
            <a:r>
              <a:rPr lang="en-GB" dirty="0"/>
              <a:t>Nice-to-have: Check out visualization tools for pandas </a:t>
            </a:r>
            <a:br>
              <a:rPr lang="en-GB" dirty="0"/>
            </a:br>
            <a:endParaRPr lang="en-GB" sz="1600" dirty="0"/>
          </a:p>
          <a:p>
            <a:pPr>
              <a:spcBef>
                <a:spcPts val="0"/>
              </a:spcBef>
            </a:pPr>
            <a:r>
              <a:rPr lang="en-GB" dirty="0"/>
              <a:t>A starting point for an individual bachelor thesis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20.03.2019	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Lienhart, Oitzinger, Hohenbichler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80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20.03.2019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Lienhart, Oitzinger, Hohenbichler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D48C757-C392-4AE9-8694-8FBE8DEEAC74}"/>
              </a:ext>
            </a:extLst>
          </p:cNvPr>
          <p:cNvSpPr txBox="1"/>
          <p:nvPr/>
        </p:nvSpPr>
        <p:spPr>
          <a:xfrm>
            <a:off x="899199" y="2864498"/>
            <a:ext cx="7345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23164541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- Applied Computer Scienc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Bildschirmpräsentation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Georgia</vt:lpstr>
      <vt:lpstr>Master - Applied Computer Sciences</vt:lpstr>
      <vt:lpstr>First presentation of our project </vt:lpstr>
      <vt:lpstr>What is Pandas? </vt:lpstr>
      <vt:lpstr>What we want to do </vt:lpstr>
      <vt:lpstr>What we want to achieve </vt:lpstr>
      <vt:lpstr>PowerPoint-Präsentation</vt:lpstr>
    </vt:vector>
  </TitlesOfParts>
  <Company>FH JOANNEUM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Bei Spiel</cp:lastModifiedBy>
  <cp:revision>53</cp:revision>
  <dcterms:created xsi:type="dcterms:W3CDTF">2013-02-19T07:57:04Z</dcterms:created>
  <dcterms:modified xsi:type="dcterms:W3CDTF">2019-03-19T15:38:26Z</dcterms:modified>
</cp:coreProperties>
</file>