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2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620A5-9386-4FF6-B9A9-E5DCD921E0DD}" type="datetimeFigureOut">
              <a:rPr lang="zh-CN" altLang="en-US" smtClean="0"/>
              <a:t>2016/6/18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25796-15FB-4F2C-8FE5-030AA8DA6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749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620A5-9386-4FF6-B9A9-E5DCD921E0DD}" type="datetimeFigureOut">
              <a:rPr lang="zh-CN" altLang="en-US" smtClean="0"/>
              <a:t>2016/6/18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25796-15FB-4F2C-8FE5-030AA8DA6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97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620A5-9386-4FF6-B9A9-E5DCD921E0DD}" type="datetimeFigureOut">
              <a:rPr lang="zh-CN" altLang="en-US" smtClean="0"/>
              <a:t>2016/6/18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25796-15FB-4F2C-8FE5-030AA8DA6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46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620A5-9386-4FF6-B9A9-E5DCD921E0DD}" type="datetimeFigureOut">
              <a:rPr lang="zh-CN" altLang="en-US" smtClean="0"/>
              <a:t>2016/6/18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25796-15FB-4F2C-8FE5-030AA8DA6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22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620A5-9386-4FF6-B9A9-E5DCD921E0DD}" type="datetimeFigureOut">
              <a:rPr lang="zh-CN" altLang="en-US" smtClean="0"/>
              <a:t>2016/6/18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25796-15FB-4F2C-8FE5-030AA8DA6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130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620A5-9386-4FF6-B9A9-E5DCD921E0DD}" type="datetimeFigureOut">
              <a:rPr lang="zh-CN" altLang="en-US" smtClean="0"/>
              <a:t>2016/6/18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25796-15FB-4F2C-8FE5-030AA8DA6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40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620A5-9386-4FF6-B9A9-E5DCD921E0DD}" type="datetimeFigureOut">
              <a:rPr lang="zh-CN" altLang="en-US" smtClean="0"/>
              <a:t>2016/6/18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25796-15FB-4F2C-8FE5-030AA8DA6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44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620A5-9386-4FF6-B9A9-E5DCD921E0DD}" type="datetimeFigureOut">
              <a:rPr lang="zh-CN" altLang="en-US" smtClean="0"/>
              <a:t>2016/6/18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25796-15FB-4F2C-8FE5-030AA8DA6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428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620A5-9386-4FF6-B9A9-E5DCD921E0DD}" type="datetimeFigureOut">
              <a:rPr lang="zh-CN" altLang="en-US" smtClean="0"/>
              <a:t>2016/6/18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25796-15FB-4F2C-8FE5-030AA8DA6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18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620A5-9386-4FF6-B9A9-E5DCD921E0DD}" type="datetimeFigureOut">
              <a:rPr lang="zh-CN" altLang="en-US" smtClean="0"/>
              <a:t>2016/6/18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25796-15FB-4F2C-8FE5-030AA8DA6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681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620A5-9386-4FF6-B9A9-E5DCD921E0DD}" type="datetimeFigureOut">
              <a:rPr lang="zh-CN" altLang="en-US" smtClean="0"/>
              <a:t>2016/6/18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25796-15FB-4F2C-8FE5-030AA8DA6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794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620A5-9386-4FF6-B9A9-E5DCD921E0DD}" type="datetimeFigureOut">
              <a:rPr lang="zh-CN" altLang="en-US" smtClean="0"/>
              <a:t>2016/6/18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25796-15FB-4F2C-8FE5-030AA8DA6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195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Boltzmann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9767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186"/>
            <a:ext cx="4529823" cy="1325563"/>
          </a:xfrm>
        </p:spPr>
        <p:txBody>
          <a:bodyPr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方法简介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1480" y="1049787"/>
            <a:ext cx="7886700" cy="4351338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将流体运动理解成流体粒子的碰撞，质量动量交换通过粒子的迁移与碰撞实现</a:t>
            </a:r>
            <a:endParaRPr lang="en-US" altLang="zh-CN" dirty="0" smtClean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定义一个分布函数               ，函数的意义由积分表达式定义：</a:t>
            </a:r>
            <a:r>
              <a:rPr lang="en-US" altLang="zh-CN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			</a:t>
            </a:r>
            <a:r>
              <a:rPr lang="zh-CN" altLang="en-US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，表示在</a:t>
            </a:r>
            <a:r>
              <a:rPr lang="en-US" altLang="zh-CN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时刻，</a:t>
            </a:r>
            <a:r>
              <a:rPr lang="en-US" altLang="zh-CN" b="1" i="1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空间位置处单位体积内的粒子数，即数密度</a:t>
            </a:r>
            <a:endParaRPr lang="en-US" altLang="zh-CN" dirty="0" smtClean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通过刚球碰撞模型，可以导出分布函数控制方程</a:t>
            </a:r>
            <a:endParaRPr lang="zh-CN" altLang="en-US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6182242"/>
              </p:ext>
            </p:extLst>
          </p:nvPr>
        </p:nvGraphicFramePr>
        <p:xfrm>
          <a:off x="3978275" y="1982788"/>
          <a:ext cx="11922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" name="Equation" r:id="rId3" imgW="596880" imgH="203040" progId="Equation.DSMT4">
                  <p:embed/>
                </p:oleObj>
              </mc:Choice>
              <mc:Fallback>
                <p:oleObj name="Equation" r:id="rId3" imgW="596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78275" y="1982788"/>
                        <a:ext cx="1192213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838988"/>
              </p:ext>
            </p:extLst>
          </p:nvPr>
        </p:nvGraphicFramePr>
        <p:xfrm>
          <a:off x="3130385" y="2334406"/>
          <a:ext cx="218281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" name="Equation" r:id="rId5" imgW="1091880" imgH="279360" progId="Equation.DSMT4">
                  <p:embed/>
                </p:oleObj>
              </mc:Choice>
              <mc:Fallback>
                <p:oleObj name="Equation" r:id="rId5" imgW="10918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30385" y="2334406"/>
                        <a:ext cx="2182812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493883"/>
              </p:ext>
            </p:extLst>
          </p:nvPr>
        </p:nvGraphicFramePr>
        <p:xfrm>
          <a:off x="2686678" y="3898863"/>
          <a:ext cx="30702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" name="Equation" r:id="rId7" imgW="1536480" imgH="419040" progId="Equation.DSMT4">
                  <p:embed/>
                </p:oleObj>
              </mc:Choice>
              <mc:Fallback>
                <p:oleObj name="Equation" r:id="rId7" imgW="15364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86678" y="3898863"/>
                        <a:ext cx="3070225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6044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186"/>
            <a:ext cx="4529823" cy="1325563"/>
          </a:xfrm>
        </p:spPr>
        <p:txBody>
          <a:bodyPr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分布函数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20390"/>
              </p:ext>
            </p:extLst>
          </p:nvPr>
        </p:nvGraphicFramePr>
        <p:xfrm>
          <a:off x="2292989" y="1049787"/>
          <a:ext cx="30702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" name="Equation" r:id="rId3" imgW="1536480" imgH="419040" progId="Equation.DSMT4">
                  <p:embed/>
                </p:oleObj>
              </mc:Choice>
              <mc:Fallback>
                <p:oleObj name="Equation" r:id="rId3" imgW="15364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92989" y="1049787"/>
                        <a:ext cx="3070225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箭头连接符 7"/>
          <p:cNvCxnSpPr/>
          <p:nvPr/>
        </p:nvCxnSpPr>
        <p:spPr>
          <a:xfrm flipV="1">
            <a:off x="1542197" y="1787857"/>
            <a:ext cx="996287" cy="587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28650" y="2375350"/>
            <a:ext cx="2074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随时间的变化</a:t>
            </a:r>
            <a:endParaRPr lang="zh-CN" altLang="en-US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3269065" y="1759604"/>
            <a:ext cx="182966" cy="534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538484" y="2375350"/>
            <a:ext cx="1461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运动的迁移</a:t>
            </a:r>
            <a:endParaRPr lang="zh-CN" altLang="en-US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4614365" y="1787857"/>
            <a:ext cx="0" cy="5066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027795" y="2353522"/>
            <a:ext cx="1461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外力的作用</a:t>
            </a:r>
            <a:endParaRPr lang="zh-CN" altLang="en-US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H="1" flipV="1">
            <a:off x="5363214" y="1583141"/>
            <a:ext cx="748848" cy="7922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737638" y="2353522"/>
            <a:ext cx="1461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碰撞的作用</a:t>
            </a:r>
            <a:endParaRPr lang="zh-CN" altLang="en-US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50627" y="3070746"/>
            <a:ext cx="72333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一般来说难以求解，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Maxwell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给出了单组分单原子气体不受外力作用下的分布：</a:t>
            </a:r>
            <a:endParaRPr lang="en-US" altLang="zh-CN" sz="2000" dirty="0" smtClean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为了求解该方程，需要做近似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:BGK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近似，认为碰撞的作用是为了使得粒子分布趋近于平衡态分布，因此作用的强弱与偏离平衡态的程度成正比</a:t>
            </a:r>
            <a:endParaRPr lang="en-US" altLang="zh-CN" sz="2000" dirty="0" smtClean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endParaRPr lang="en-US" altLang="zh-CN" sz="2000" dirty="0" smtClean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前面的系数可以理解为碰撞的频率，定义两次碰撞时间间隔：</a:t>
            </a:r>
            <a:endParaRPr lang="en-US" altLang="zh-CN" sz="2000" dirty="0" smtClean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endParaRPr lang="zh-CN" altLang="en-US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9595677"/>
              </p:ext>
            </p:extLst>
          </p:nvPr>
        </p:nvGraphicFramePr>
        <p:xfrm>
          <a:off x="3517047" y="3324323"/>
          <a:ext cx="482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7" name="Equation" r:id="rId5" imgW="241200" imgH="228600" progId="Equation.DSMT4">
                  <p:embed/>
                </p:oleObj>
              </mc:Choice>
              <mc:Fallback>
                <p:oleObj name="Equation" r:id="rId5" imgW="241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17047" y="3324323"/>
                        <a:ext cx="482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8427430"/>
              </p:ext>
            </p:extLst>
          </p:nvPr>
        </p:nvGraphicFramePr>
        <p:xfrm>
          <a:off x="3048000" y="4735513"/>
          <a:ext cx="19018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" name="Equation" r:id="rId7" imgW="952200" imgH="228600" progId="Equation.DSMT4">
                  <p:embed/>
                </p:oleObj>
              </mc:Choice>
              <mc:Fallback>
                <p:oleObj name="Equation" r:id="rId7" imgW="952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48000" y="4735513"/>
                        <a:ext cx="190182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632591"/>
              </p:ext>
            </p:extLst>
          </p:nvPr>
        </p:nvGraphicFramePr>
        <p:xfrm>
          <a:off x="3584089" y="5500946"/>
          <a:ext cx="8874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" name="Equation" r:id="rId9" imgW="444240" imgH="393480" progId="Equation.DSMT4">
                  <p:embed/>
                </p:oleObj>
              </mc:Choice>
              <mc:Fallback>
                <p:oleObj name="Equation" r:id="rId9" imgW="4442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84089" y="5500946"/>
                        <a:ext cx="887412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7389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186"/>
            <a:ext cx="4529823" cy="1325563"/>
          </a:xfrm>
        </p:spPr>
        <p:txBody>
          <a:bodyPr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求解分布函数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8460442"/>
              </p:ext>
            </p:extLst>
          </p:nvPr>
        </p:nvGraphicFramePr>
        <p:xfrm>
          <a:off x="1747838" y="1049338"/>
          <a:ext cx="416083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Equation" r:id="rId3" imgW="2082600" imgH="419040" progId="Equation.DSMT4">
                  <p:embed/>
                </p:oleObj>
              </mc:Choice>
              <mc:Fallback>
                <p:oleObj name="Equation" r:id="rId3" imgW="20826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47838" y="1049338"/>
                        <a:ext cx="4160837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箭头连接符 7"/>
          <p:cNvCxnSpPr/>
          <p:nvPr/>
        </p:nvCxnSpPr>
        <p:spPr>
          <a:xfrm flipV="1">
            <a:off x="1542197" y="1887538"/>
            <a:ext cx="368490" cy="4878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28650" y="2375350"/>
            <a:ext cx="2074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随时间的变化</a:t>
            </a:r>
            <a:endParaRPr lang="zh-CN" altLang="en-US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 flipV="1">
            <a:off x="2961564" y="1787857"/>
            <a:ext cx="307501" cy="5066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538484" y="2375350"/>
            <a:ext cx="1461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运动的迁移</a:t>
            </a:r>
            <a:endParaRPr lang="zh-CN" altLang="en-US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H="1" flipV="1">
            <a:off x="4203510" y="1787857"/>
            <a:ext cx="410855" cy="506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027795" y="2353522"/>
            <a:ext cx="1461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外力的作用</a:t>
            </a:r>
            <a:endParaRPr lang="zh-CN" altLang="en-US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H="1" flipV="1">
            <a:off x="5363214" y="1583141"/>
            <a:ext cx="748848" cy="7922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737638" y="2353522"/>
            <a:ext cx="1461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碰撞的作用</a:t>
            </a:r>
            <a:endParaRPr lang="zh-CN" altLang="en-US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50627" y="3070746"/>
            <a:ext cx="7233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在速度空间上是无穷维，在空间上也是无穷维，需要离散</a:t>
            </a:r>
            <a:endParaRPr lang="en-US" altLang="zh-CN" sz="2000" dirty="0" smtClean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离散速度：</a:t>
            </a:r>
            <a:endParaRPr lang="zh-CN" altLang="en-US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0549805"/>
              </p:ext>
            </p:extLst>
          </p:nvPr>
        </p:nvGraphicFramePr>
        <p:xfrm>
          <a:off x="2210213" y="3817138"/>
          <a:ext cx="35274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Equation" r:id="rId5" imgW="1765080" imgH="419040" progId="Equation.DSMT4">
                  <p:embed/>
                </p:oleObj>
              </mc:Choice>
              <mc:Fallback>
                <p:oleObj name="Equation" r:id="rId5" imgW="17650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10213" y="3817138"/>
                        <a:ext cx="3527425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750627" y="4607897"/>
            <a:ext cx="7233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空间离散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双曲型方程沿特征线积分，利用积分中值定理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6798606"/>
              </p:ext>
            </p:extLst>
          </p:nvPr>
        </p:nvGraphicFramePr>
        <p:xfrm>
          <a:off x="808038" y="5091113"/>
          <a:ext cx="6675437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Equation" r:id="rId7" imgW="3340080" imgH="393480" progId="Equation.DSMT4">
                  <p:embed/>
                </p:oleObj>
              </mc:Choice>
              <mc:Fallback>
                <p:oleObj name="Equation" r:id="rId7" imgW="33400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8038" y="5091113"/>
                        <a:ext cx="6675437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文本框 27"/>
          <p:cNvSpPr txBox="1"/>
          <p:nvPr/>
        </p:nvSpPr>
        <p:spPr>
          <a:xfrm>
            <a:off x="997708" y="5798766"/>
            <a:ext cx="7233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上式表明时空离散不独立，为了满足下个时刻粒子运动到另一个格子</a:t>
            </a:r>
            <a:endParaRPr lang="zh-CN" altLang="en-US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628772"/>
              </p:ext>
            </p:extLst>
          </p:nvPr>
        </p:nvGraphicFramePr>
        <p:xfrm>
          <a:off x="1873250" y="6103938"/>
          <a:ext cx="1244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Equation" r:id="rId9" imgW="622080" imgH="241200" progId="Equation.DSMT4">
                  <p:embed/>
                </p:oleObj>
              </mc:Choice>
              <mc:Fallback>
                <p:oleObj name="Equation" r:id="rId9" imgW="6220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73250" y="6103938"/>
                        <a:ext cx="12446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0522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186"/>
            <a:ext cx="6854825" cy="1325563"/>
          </a:xfrm>
        </p:spPr>
        <p:txBody>
          <a:bodyPr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分布函数与物理量的关联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5232579"/>
              </p:ext>
            </p:extLst>
          </p:nvPr>
        </p:nvGraphicFramePr>
        <p:xfrm>
          <a:off x="2872119" y="1153879"/>
          <a:ext cx="3627437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Equation" r:id="rId3" imgW="1815840" imgH="787320" progId="Equation.DSMT4">
                  <p:embed/>
                </p:oleObj>
              </mc:Choice>
              <mc:Fallback>
                <p:oleObj name="Equation" r:id="rId3" imgW="1815840" imgH="787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72119" y="1153879"/>
                        <a:ext cx="3627437" cy="157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846161" y="2901927"/>
            <a:ext cx="723331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通过对分布函数控制方程展开，代换，能得到流体控制方程</a:t>
            </a:r>
            <a:endParaRPr lang="en-US" altLang="zh-CN" sz="2000" dirty="0" smtClean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BGK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方程得到的流体控制方程质量方程与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N-S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方程一致，但动量方程存在一个小量的偏差，在密度为常数，低马赫数下，偏差是一个小量</a:t>
            </a:r>
            <a:endParaRPr lang="zh-CN" altLang="en-US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3355156"/>
              </p:ext>
            </p:extLst>
          </p:nvPr>
        </p:nvGraphicFramePr>
        <p:xfrm>
          <a:off x="3569032" y="3248423"/>
          <a:ext cx="22336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Equation" r:id="rId5" imgW="1117440" imgH="393480" progId="Equation.DSMT4">
                  <p:embed/>
                </p:oleObj>
              </mc:Choice>
              <mc:Fallback>
                <p:oleObj name="Equation" r:id="rId5" imgW="11174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69032" y="3248423"/>
                        <a:ext cx="2233613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179338"/>
              </p:ext>
            </p:extLst>
          </p:nvPr>
        </p:nvGraphicFramePr>
        <p:xfrm>
          <a:off x="971692" y="4004376"/>
          <a:ext cx="776287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Equation" r:id="rId7" imgW="3886200" imgH="482400" progId="Equation.DSMT4">
                  <p:embed/>
                </p:oleObj>
              </mc:Choice>
              <mc:Fallback>
                <p:oleObj name="Equation" r:id="rId7" imgW="38862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71692" y="4004376"/>
                        <a:ext cx="7762875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2871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186"/>
            <a:ext cx="6854825" cy="1325563"/>
          </a:xfrm>
        </p:spPr>
        <p:txBody>
          <a:bodyPr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边界处理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7405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186"/>
            <a:ext cx="6854825" cy="1325563"/>
          </a:xfrm>
        </p:spPr>
        <p:txBody>
          <a:bodyPr/>
          <a:lstStyle/>
          <a:p>
            <a:r>
              <a:rPr lang="zh-CN" altLang="en-US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算</a:t>
            </a:r>
            <a:r>
              <a:rPr lang="zh-CN" altLang="en-US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例：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顶盖流动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587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436</TotalTime>
  <Words>254</Words>
  <Application>Microsoft Office PowerPoint</Application>
  <PresentationFormat>全屏显示(4:3)</PresentationFormat>
  <Paragraphs>35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华文细黑</vt:lpstr>
      <vt:lpstr>宋体</vt:lpstr>
      <vt:lpstr>Arial</vt:lpstr>
      <vt:lpstr>Calibri</vt:lpstr>
      <vt:lpstr>Calibri Light</vt:lpstr>
      <vt:lpstr>Times New Roman</vt:lpstr>
      <vt:lpstr>Office 主题</vt:lpstr>
      <vt:lpstr>Equation</vt:lpstr>
      <vt:lpstr>Boltzmann方法</vt:lpstr>
      <vt:lpstr>方法简介</vt:lpstr>
      <vt:lpstr>分布函数</vt:lpstr>
      <vt:lpstr>求解分布函数</vt:lpstr>
      <vt:lpstr>分布函数与物理量的关联</vt:lpstr>
      <vt:lpstr>边界处理</vt:lpstr>
      <vt:lpstr>算例：顶盖流动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Boltzmann方法</dc:title>
  <dc:creator>captain</dc:creator>
  <cp:lastModifiedBy>captain</cp:lastModifiedBy>
  <cp:revision>44</cp:revision>
  <dcterms:created xsi:type="dcterms:W3CDTF">2016-04-17T04:56:37Z</dcterms:created>
  <dcterms:modified xsi:type="dcterms:W3CDTF">2016-06-18T07:09:47Z</dcterms:modified>
</cp:coreProperties>
</file>