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3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0A5-9386-4FF6-B9A9-E5DCD921E0D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9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方法简介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480" y="1049787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将流体运动理解成流体粒子的碰撞，质量动量交换通过粒子的迁移与碰撞实现</a:t>
            </a:r>
            <a:endParaRPr lang="en-US" altLang="zh-CN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定义一个分布函数               ，函数的意义由积分表达式定义：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，表示在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时刻，</a:t>
            </a:r>
            <a:r>
              <a:rPr lang="en-US" altLang="zh-CN" b="1" i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空间位置处单位体积内的粒子数，即数密度</a:t>
            </a:r>
            <a:endParaRPr lang="en-US" altLang="zh-CN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通过刚球碰撞模型，可以导出分布函数控制方程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82242"/>
              </p:ext>
            </p:extLst>
          </p:nvPr>
        </p:nvGraphicFramePr>
        <p:xfrm>
          <a:off x="3978275" y="1982788"/>
          <a:ext cx="1192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75" y="1982788"/>
                        <a:ext cx="11922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8988"/>
              </p:ext>
            </p:extLst>
          </p:nvPr>
        </p:nvGraphicFramePr>
        <p:xfrm>
          <a:off x="3130385" y="2334406"/>
          <a:ext cx="2182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5" imgW="1091880" imgH="279360" progId="Equation.DSMT4">
                  <p:embed/>
                </p:oleObj>
              </mc:Choice>
              <mc:Fallback>
                <p:oleObj name="Equation" r:id="rId5" imgW="1091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385" y="2334406"/>
                        <a:ext cx="2182812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93883"/>
              </p:ext>
            </p:extLst>
          </p:nvPr>
        </p:nvGraphicFramePr>
        <p:xfrm>
          <a:off x="2686678" y="3898863"/>
          <a:ext cx="3070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7" imgW="1536480" imgH="419040" progId="Equation.DSMT4">
                  <p:embed/>
                </p:oleObj>
              </mc:Choice>
              <mc:Fallback>
                <p:oleObj name="Equation" r:id="rId7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6678" y="3898863"/>
                        <a:ext cx="30702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0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分布函数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0390"/>
              </p:ext>
            </p:extLst>
          </p:nvPr>
        </p:nvGraphicFramePr>
        <p:xfrm>
          <a:off x="2292989" y="1049787"/>
          <a:ext cx="3070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989" y="1049787"/>
                        <a:ext cx="30702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542197" y="1787857"/>
            <a:ext cx="996287" cy="58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50" y="2375350"/>
            <a:ext cx="207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随时间的变化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269065" y="1759604"/>
            <a:ext cx="182966" cy="53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38484" y="2375350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运动的迁移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614365" y="1787857"/>
            <a:ext cx="0" cy="50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27795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外力的作用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363214" y="1583141"/>
            <a:ext cx="748848" cy="79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37638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碰撞的作用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0627" y="3070746"/>
            <a:ext cx="7233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一般来说难以求解，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给出了单组分单原子气体不受外力作用下的分布：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为了求解该方程，需要做近似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:BGK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近似，认为碰撞的作用是为了使得粒子分布趋近于平衡态分布，因此作用的强弱与偏离平衡态的程度成正比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前面的系数可以理解为碰撞的频率，定义两次碰撞时间间隔：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95677"/>
              </p:ext>
            </p:extLst>
          </p:nvPr>
        </p:nvGraphicFramePr>
        <p:xfrm>
          <a:off x="3517047" y="3324323"/>
          <a:ext cx="4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047" y="3324323"/>
                        <a:ext cx="48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27430"/>
              </p:ext>
            </p:extLst>
          </p:nvPr>
        </p:nvGraphicFramePr>
        <p:xfrm>
          <a:off x="3048000" y="4735513"/>
          <a:ext cx="190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7" imgW="952200" imgH="228600" progId="Equation.DSMT4">
                  <p:embed/>
                </p:oleObj>
              </mc:Choice>
              <mc:Fallback>
                <p:oleObj name="Equation" r:id="rId7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735513"/>
                        <a:ext cx="19018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32591"/>
              </p:ext>
            </p:extLst>
          </p:nvPr>
        </p:nvGraphicFramePr>
        <p:xfrm>
          <a:off x="3584089" y="5500946"/>
          <a:ext cx="887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4089" y="5500946"/>
                        <a:ext cx="887412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38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求解分布函数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60442"/>
              </p:ext>
            </p:extLst>
          </p:nvPr>
        </p:nvGraphicFramePr>
        <p:xfrm>
          <a:off x="1747838" y="1049338"/>
          <a:ext cx="416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3" imgW="2082600" imgH="419040" progId="Equation.DSMT4">
                  <p:embed/>
                </p:oleObj>
              </mc:Choice>
              <mc:Fallback>
                <p:oleObj name="Equation" r:id="rId3" imgW="2082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1049338"/>
                        <a:ext cx="41608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542197" y="1887538"/>
            <a:ext cx="368490" cy="48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50" y="2375350"/>
            <a:ext cx="207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随时间的变化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961564" y="1787857"/>
            <a:ext cx="307501" cy="50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38484" y="2375350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运动的迁移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203510" y="1787857"/>
            <a:ext cx="410855" cy="506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27795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外力的作用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363214" y="1583141"/>
            <a:ext cx="748848" cy="79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37638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碰撞的作用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627" y="3070746"/>
            <a:ext cx="72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在速度空间上是无穷维，在空间上也是无穷维，需要离散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离散速度：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49805"/>
              </p:ext>
            </p:extLst>
          </p:nvPr>
        </p:nvGraphicFramePr>
        <p:xfrm>
          <a:off x="2210213" y="3817138"/>
          <a:ext cx="3527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5" imgW="1765080" imgH="419040" progId="Equation.DSMT4">
                  <p:embed/>
                </p:oleObj>
              </mc:Choice>
              <mc:Fallback>
                <p:oleObj name="Equation" r:id="rId5" imgW="1765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0213" y="3817138"/>
                        <a:ext cx="35274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50627" y="4607897"/>
            <a:ext cx="723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空间离散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双曲型方程沿特征线积分，利用积分中值定理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98606"/>
              </p:ext>
            </p:extLst>
          </p:nvPr>
        </p:nvGraphicFramePr>
        <p:xfrm>
          <a:off x="808038" y="5091113"/>
          <a:ext cx="6675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7" imgW="3340080" imgH="393480" progId="Equation.DSMT4">
                  <p:embed/>
                </p:oleObj>
              </mc:Choice>
              <mc:Fallback>
                <p:oleObj name="Equation" r:id="rId7" imgW="3340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038" y="5091113"/>
                        <a:ext cx="6675437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97708" y="5798766"/>
            <a:ext cx="72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上式表明时空离散不独立，为了满足下个时刻粒子运动到另一个格子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8772"/>
              </p:ext>
            </p:extLst>
          </p:nvPr>
        </p:nvGraphicFramePr>
        <p:xfrm>
          <a:off x="1873250" y="6103938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3250" y="6103938"/>
                        <a:ext cx="1244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52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分布函数与物理量的关联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32579"/>
              </p:ext>
            </p:extLst>
          </p:nvPr>
        </p:nvGraphicFramePr>
        <p:xfrm>
          <a:off x="2872119" y="1153879"/>
          <a:ext cx="36274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119" y="1153879"/>
                        <a:ext cx="3627437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46161" y="2901927"/>
            <a:ext cx="7233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通过对分布函数控制方程展开，代换，能得到流体控制方程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BGK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方程得到的流体控制方程质量方程与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N-S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方程一致，但动量方程存在一个小量的偏差，在密度为常数，低马赫数下，偏差是一个小量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55156"/>
              </p:ext>
            </p:extLst>
          </p:nvPr>
        </p:nvGraphicFramePr>
        <p:xfrm>
          <a:off x="3569032" y="3248423"/>
          <a:ext cx="2233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9032" y="3248423"/>
                        <a:ext cx="2233613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79338"/>
              </p:ext>
            </p:extLst>
          </p:nvPr>
        </p:nvGraphicFramePr>
        <p:xfrm>
          <a:off x="971692" y="4004376"/>
          <a:ext cx="7762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3886200" imgH="482400" progId="Equation.DSMT4">
                  <p:embed/>
                </p:oleObj>
              </mc:Choice>
              <mc:Fallback>
                <p:oleObj name="Equation" r:id="rId7" imgW="3886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92" y="4004376"/>
                        <a:ext cx="77628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87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边界处理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4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算例一：顶盖流动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255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华文细黑</vt:lpstr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Boltzmann方法</vt:lpstr>
      <vt:lpstr>方法简介</vt:lpstr>
      <vt:lpstr>分布函数</vt:lpstr>
      <vt:lpstr>求解分布函数</vt:lpstr>
      <vt:lpstr>分布函数与物理量的关联</vt:lpstr>
      <vt:lpstr>边界处理</vt:lpstr>
      <vt:lpstr>算例一：顶盖流动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Boltzmann方法</dc:title>
  <dc:creator>captain</dc:creator>
  <cp:lastModifiedBy>captain</cp:lastModifiedBy>
  <cp:revision>43</cp:revision>
  <dcterms:created xsi:type="dcterms:W3CDTF">2016-04-17T04:56:37Z</dcterms:created>
  <dcterms:modified xsi:type="dcterms:W3CDTF">2016-04-17T12:13:14Z</dcterms:modified>
</cp:coreProperties>
</file>