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83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22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10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15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8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32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5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6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79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79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18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1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30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3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2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8F17-37DC-4AF9-8DB1-3EDD5E78BB86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87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FB67-033F-315B-6790-9847B131E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筆記幫手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A102D2-9D0C-7672-7D23-432AA0A71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00957154</a:t>
            </a:r>
            <a:r>
              <a:rPr lang="zh-TW" altLang="en-US" dirty="0"/>
              <a:t>郭亦揚</a:t>
            </a:r>
          </a:p>
        </p:txBody>
      </p:sp>
    </p:spTree>
    <p:extLst>
      <p:ext uri="{BB962C8B-B14F-4D97-AF65-F5344CB8AC3E}">
        <p14:creationId xmlns:p14="http://schemas.microsoft.com/office/powerpoint/2010/main" val="303680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94EF2-6E53-E3C8-CF9B-1BA4E945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79373-40FA-A42A-9ACB-173B0365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目的想要打造成可以方便使用者在照片的內容上做筆記</a:t>
            </a:r>
            <a:endParaRPr lang="en-US" altLang="zh-TW" sz="2000" dirty="0"/>
          </a:p>
          <a:p>
            <a:pPr lvl="1"/>
            <a:r>
              <a:rPr lang="zh-TW" altLang="en-US" sz="2000" dirty="0"/>
              <a:t>所以想要打造成能增加效率的程式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主要使用工具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2000" dirty="0"/>
              <a:t>Node.js</a:t>
            </a:r>
          </a:p>
          <a:p>
            <a:pPr lvl="1"/>
            <a:r>
              <a:rPr lang="en-US" altLang="zh-TW" sz="2000" dirty="0"/>
              <a:t>Express</a:t>
            </a:r>
          </a:p>
          <a:p>
            <a:pPr lvl="1"/>
            <a:r>
              <a:rPr lang="en-US" altLang="zh-TW" sz="2000" dirty="0"/>
              <a:t>Mongoose</a:t>
            </a:r>
          </a:p>
          <a:p>
            <a:pPr lvl="1"/>
            <a:r>
              <a:rPr lang="en-US" altLang="zh-TW" sz="2000" dirty="0"/>
              <a:t>Canvas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4716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9CFDB-6A44-B882-9031-A7B78C10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42688A-04A0-DE4D-AFC9-34A682A3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可以在插入的圖片上任意做記號</a:t>
            </a:r>
            <a:endParaRPr lang="en-US" altLang="zh-TW" sz="2000" dirty="0"/>
          </a:p>
          <a:p>
            <a:r>
              <a:rPr lang="zh-TW" altLang="en-US" sz="2000" dirty="0"/>
              <a:t>若無圖片插入，可以使用白背景或是預設的透明化不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做完的筆記可儲存並顯示在一旁的清單上，隨時可做下載與刪除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可以點選紀錄中圖片來再次編輯自己想要加上的部分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利用透明的背景輸出</a:t>
            </a:r>
            <a:r>
              <a:rPr lang="en-US" altLang="zh-TW" sz="2000" dirty="0" err="1"/>
              <a:t>png</a:t>
            </a:r>
            <a:r>
              <a:rPr lang="zh-TW" altLang="en-US" sz="2000" dirty="0"/>
              <a:t>也許可以應用在快速地完成電子簽名檔</a:t>
            </a:r>
            <a:r>
              <a:rPr lang="en-US" altLang="zh-TW" sz="2000" dirty="0"/>
              <a:t>(</a:t>
            </a:r>
            <a:r>
              <a:rPr lang="zh-TW" altLang="en-US" sz="2000" dirty="0"/>
              <a:t>老師提醒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488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F01CF-17B4-4102-39B1-6D7F7916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作品展示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28F1E2-38C9-81CA-B2A6-B8BBB964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228" y="1280161"/>
            <a:ext cx="9571544" cy="5124764"/>
          </a:xfrm>
        </p:spPr>
      </p:pic>
    </p:spTree>
    <p:extLst>
      <p:ext uri="{BB962C8B-B14F-4D97-AF65-F5344CB8AC3E}">
        <p14:creationId xmlns:p14="http://schemas.microsoft.com/office/powerpoint/2010/main" val="204128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21B40-C7A0-A482-E935-3B6209AD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72903-8F8F-DBAD-F6E2-6BF60FF6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當初使用</a:t>
            </a:r>
            <a:r>
              <a:rPr lang="en-US" altLang="zh-TW" dirty="0"/>
              <a:t>canvas</a:t>
            </a:r>
            <a:r>
              <a:rPr lang="zh-TW" altLang="en-US" dirty="0"/>
              <a:t>是因為畫出來的筆跡比單純用</a:t>
            </a:r>
            <a:r>
              <a:rPr lang="en-US" altLang="zh-TW" dirty="0"/>
              <a:t>block</a:t>
            </a:r>
            <a:r>
              <a:rPr lang="zh-TW" altLang="en-US" dirty="0"/>
              <a:t>漂亮的多</a:t>
            </a:r>
            <a:endParaRPr lang="en-US" altLang="zh-TW" dirty="0"/>
          </a:p>
          <a:p>
            <a:r>
              <a:rPr lang="zh-TW" altLang="en-US" dirty="0"/>
              <a:t>但因為對</a:t>
            </a:r>
            <a:r>
              <a:rPr lang="en-US" altLang="zh-TW" dirty="0"/>
              <a:t>canvas</a:t>
            </a:r>
            <a:r>
              <a:rPr lang="zh-TW" altLang="en-US" dirty="0"/>
              <a:t>的不熟悉造成除了基本的筆劃之外處處卡住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像是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為了筆記方便，想要加上可以局部放大並做筆記的功能</a:t>
            </a:r>
            <a:endParaRPr lang="en-US" altLang="zh-TW" dirty="0"/>
          </a:p>
          <a:p>
            <a:pPr lvl="1"/>
            <a:r>
              <a:rPr lang="zh-TW" altLang="en-US" dirty="0"/>
              <a:t>和想加上可拖動畫布的功能</a:t>
            </a:r>
            <a:endParaRPr lang="en-US" altLang="zh-TW" dirty="0"/>
          </a:p>
          <a:p>
            <a:pPr lvl="2"/>
            <a:r>
              <a:rPr lang="zh-TW" altLang="en-US" dirty="0"/>
              <a:t>嘗試後出現筆跡位置偏移、放大後縮小時處於畫布外的圖片消失和畫布上不了色等問題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89929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204</Words>
  <Application>Microsoft Office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多面向</vt:lpstr>
      <vt:lpstr>筆記幫手</vt:lpstr>
      <vt:lpstr>作品介紹</vt:lpstr>
      <vt:lpstr>作品特色</vt:lpstr>
      <vt:lpstr>作品展示</vt:lpstr>
      <vt:lpstr>遇到的困難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筆記幫手</dc:title>
  <dc:creator>亦揚 郭</dc:creator>
  <cp:lastModifiedBy>羅琮棠</cp:lastModifiedBy>
  <cp:revision>2</cp:revision>
  <dcterms:created xsi:type="dcterms:W3CDTF">2023-12-26T05:57:15Z</dcterms:created>
  <dcterms:modified xsi:type="dcterms:W3CDTF">2024-01-02T07:16:52Z</dcterms:modified>
</cp:coreProperties>
</file>