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83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22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109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150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86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321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458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6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79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79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18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10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30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28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3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8F17-37DC-4AF9-8DB1-3EDD5E78BB86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29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48F17-37DC-4AF9-8DB1-3EDD5E78BB86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06D492-6977-4EA7-902E-B4632FDC8E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87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7FB67-033F-315B-6790-9847B131E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筆記幫手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A102D2-9D0C-7672-7D23-432AA0A71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00957154</a:t>
            </a:r>
            <a:r>
              <a:rPr lang="zh-TW" altLang="en-US" dirty="0"/>
              <a:t>郭亦揚</a:t>
            </a:r>
          </a:p>
        </p:txBody>
      </p:sp>
    </p:spTree>
    <p:extLst>
      <p:ext uri="{BB962C8B-B14F-4D97-AF65-F5344CB8AC3E}">
        <p14:creationId xmlns:p14="http://schemas.microsoft.com/office/powerpoint/2010/main" val="303680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94EF2-6E53-E3C8-CF9B-1BA4E945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779373-40FA-A42A-9ACB-173B03658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目的想要打造成可以方便使用者在照片的內容上做筆記</a:t>
            </a:r>
            <a:endParaRPr lang="en-US" altLang="zh-TW" dirty="0"/>
          </a:p>
          <a:p>
            <a:pPr lvl="1"/>
            <a:r>
              <a:rPr lang="zh-TW" altLang="en-US" dirty="0"/>
              <a:t>所以想要打造成能增加效率的程式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主要使用工具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canvas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716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C21B40-C7A0-A482-E935-3B6209AD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遇到的困難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172903-8F8F-DBAD-F6E2-6BF60FF6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當初使用</a:t>
            </a:r>
            <a:r>
              <a:rPr lang="en-US" altLang="zh-TW" dirty="0"/>
              <a:t>canvas</a:t>
            </a:r>
            <a:r>
              <a:rPr lang="zh-TW" altLang="en-US" dirty="0"/>
              <a:t>是因為畫出來的筆跡比單純用</a:t>
            </a:r>
            <a:r>
              <a:rPr lang="en-US" altLang="zh-TW" dirty="0"/>
              <a:t>block</a:t>
            </a:r>
            <a:r>
              <a:rPr lang="zh-TW" altLang="en-US" dirty="0"/>
              <a:t>漂亮的多</a:t>
            </a:r>
            <a:endParaRPr lang="en-US" altLang="zh-TW" dirty="0"/>
          </a:p>
          <a:p>
            <a:r>
              <a:rPr lang="zh-TW" altLang="en-US" dirty="0"/>
              <a:t>但因為對</a:t>
            </a:r>
            <a:r>
              <a:rPr lang="en-US" altLang="zh-TW" dirty="0"/>
              <a:t>canvas</a:t>
            </a:r>
            <a:r>
              <a:rPr lang="zh-TW" altLang="en-US" dirty="0"/>
              <a:t>的不熟悉造成除了基本的筆劃之外處處卡住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像是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為了筆記方便，想要加上可以局部放大並做筆記的功能</a:t>
            </a:r>
            <a:endParaRPr lang="en-US" altLang="zh-TW" dirty="0"/>
          </a:p>
          <a:p>
            <a:pPr lvl="1"/>
            <a:r>
              <a:rPr lang="zh-TW" altLang="en-US" dirty="0"/>
              <a:t>和想加上可拖動畫布的功能</a:t>
            </a:r>
            <a:endParaRPr lang="en-US" altLang="zh-TW" dirty="0"/>
          </a:p>
          <a:p>
            <a:pPr lvl="2"/>
            <a:r>
              <a:rPr lang="zh-TW" altLang="en-US" dirty="0"/>
              <a:t>嘗試後出現筆跡位置偏移、放大後縮小時處於畫布外的圖片消失和畫布上不了色等問題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89929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119</Words>
  <Application>Microsoft Office PowerPoint</Application>
  <PresentationFormat>寬螢幕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多面向</vt:lpstr>
      <vt:lpstr>筆記幫手</vt:lpstr>
      <vt:lpstr>作品介紹</vt:lpstr>
      <vt:lpstr>遇到的困難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筆記幫手</dc:title>
  <dc:creator>亦揚 郭</dc:creator>
  <cp:lastModifiedBy>亦揚 郭</cp:lastModifiedBy>
  <cp:revision>1</cp:revision>
  <dcterms:created xsi:type="dcterms:W3CDTF">2023-12-26T05:57:15Z</dcterms:created>
  <dcterms:modified xsi:type="dcterms:W3CDTF">2023-12-26T06:36:32Z</dcterms:modified>
</cp:coreProperties>
</file>