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68" r:id="rId10"/>
    <p:sldId id="262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-10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76732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00808"/>
            <a:ext cx="3848433" cy="41913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1111</TotalTime>
  <Words>226</Words>
  <Application>Microsoft Office PowerPoint</Application>
  <PresentationFormat>如螢幕大小 (4:3)</PresentationFormat>
  <Paragraphs>71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App封面</vt:lpstr>
      <vt:lpstr>點搜尋</vt:lpstr>
      <vt:lpstr>點搜尋結果</vt:lpstr>
      <vt:lpstr>點時鐘</vt:lpstr>
      <vt:lpstr>點備忘錄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123456</cp:lastModifiedBy>
  <cp:revision>72</cp:revision>
  <dcterms:created xsi:type="dcterms:W3CDTF">2016-02-23T04:39:48Z</dcterms:created>
  <dcterms:modified xsi:type="dcterms:W3CDTF">2018-06-18T14:54:28Z</dcterms:modified>
</cp:coreProperties>
</file>