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3" r:id="rId4"/>
    <p:sldId id="264" r:id="rId5"/>
    <p:sldId id="272" r:id="rId6"/>
    <p:sldId id="265" r:id="rId7"/>
    <p:sldId id="266" r:id="rId8"/>
    <p:sldId id="261" r:id="rId9"/>
    <p:sldId id="268" r:id="rId10"/>
    <p:sldId id="262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B2C357-5CE1-4A25-B448-D41A6BE4B8D7}">
          <p14:sldIdLst>
            <p14:sldId id="257"/>
            <p14:sldId id="258"/>
            <p14:sldId id="263"/>
            <p14:sldId id="264"/>
            <p14:sldId id="272"/>
            <p14:sldId id="265"/>
            <p14:sldId id="266"/>
            <p14:sldId id="261"/>
            <p14:sldId id="268"/>
            <p14:sldId id="262"/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2" d="100"/>
          <a:sy n="92" d="100"/>
        </p:scale>
        <p:origin x="137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6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0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6369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9600" b="1" dirty="0" smtClean="0">
                <a:solidFill>
                  <a:srgbClr val="FF0000"/>
                </a:solidFill>
              </a:rPr>
              <a:t>中部旅遊趣</a:t>
            </a:r>
            <a:endParaRPr lang="en-US" altLang="zh-TW" sz="9600" b="1" dirty="0">
              <a:solidFill>
                <a:srgbClr val="FF0000"/>
              </a:solidFill>
            </a:endParaRPr>
          </a:p>
        </p:txBody>
      </p:sp>
      <p:sp>
        <p:nvSpPr>
          <p:cNvPr id="5" name="Shape 35"/>
          <p:cNvSpPr txBox="1"/>
          <p:nvPr/>
        </p:nvSpPr>
        <p:spPr>
          <a:xfrm>
            <a:off x="5491336" y="5385112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/>
              <a:t>組員: </a:t>
            </a:r>
            <a:r>
              <a:rPr lang="en-US" altLang="zh-TW" sz="2000" dirty="0" smtClean="0"/>
              <a:t>D0672182 </a:t>
            </a:r>
            <a:r>
              <a:rPr lang="zh-TW" altLang="en-US" sz="2000" dirty="0"/>
              <a:t>黃振維</a:t>
            </a:r>
          </a:p>
          <a:p>
            <a:pPr lvl="0"/>
            <a:r>
              <a:rPr lang="zh-TW" altLang="en-US" sz="2000" dirty="0" smtClean="0"/>
              <a:t>         </a:t>
            </a:r>
            <a:r>
              <a:rPr lang="en-US" altLang="zh-TW" sz="2000" dirty="0" smtClean="0"/>
              <a:t>D0543027 </a:t>
            </a:r>
            <a:r>
              <a:rPr lang="zh-TW" altLang="en-US" sz="2000" dirty="0"/>
              <a:t>蔣聖</a:t>
            </a:r>
            <a:r>
              <a:rPr lang="zh-TW" altLang="en-US" sz="2000" dirty="0" smtClean="0"/>
              <a:t>訢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D0542163 </a:t>
            </a:r>
            <a:r>
              <a:rPr lang="zh-TW" altLang="en-US" sz="2000" dirty="0" smtClean="0"/>
              <a:t>洪崇堡</a:t>
            </a:r>
            <a:endParaRPr lang="en-US" altLang="zh-TW" sz="2000" dirty="0" smtClean="0"/>
          </a:p>
          <a:p>
            <a:pPr lvl="0"/>
            <a:r>
              <a:rPr lang="zh-TW" altLang="en-US" sz="2000" dirty="0"/>
              <a:t> </a:t>
            </a:r>
            <a:r>
              <a:rPr lang="zh-TW" altLang="en-US" sz="2000" dirty="0" smtClean="0"/>
              <a:t>        </a:t>
            </a:r>
            <a:r>
              <a:rPr lang="en-US" altLang="zh-TW" sz="2000" dirty="0"/>
              <a:t>D0542664 </a:t>
            </a:r>
            <a:r>
              <a:rPr lang="zh-TW" altLang="en-US" sz="2000" dirty="0"/>
              <a:t>高振耀</a:t>
            </a:r>
            <a:endParaRPr lang="en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4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2" y="1785869"/>
            <a:ext cx="2463432" cy="437943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22024"/>
            <a:ext cx="2592288" cy="46085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8" y="1779987"/>
            <a:ext cx="2520280" cy="44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點搜尋結果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76732"/>
            <a:ext cx="2688691" cy="477989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點時鐘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5936" y="234888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11:55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22729"/>
            <a:ext cx="1188269" cy="1202415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43" y="1492366"/>
            <a:ext cx="2545854" cy="4525963"/>
          </a:xfrm>
        </p:spPr>
      </p:pic>
    </p:spTree>
    <p:extLst>
      <p:ext uri="{BB962C8B-B14F-4D97-AF65-F5344CB8AC3E}">
        <p14:creationId xmlns:p14="http://schemas.microsoft.com/office/powerpoint/2010/main" val="182920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點備忘錄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0" y="1668958"/>
            <a:ext cx="2304491" cy="4096874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20" y="1668958"/>
            <a:ext cx="2223482" cy="39528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68958"/>
            <a:ext cx="2304492" cy="40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67880" y="1412776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為什麼想做這個APP</a:t>
            </a:r>
            <a:endParaRPr lang="en-US" dirty="0"/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因為每天都宅在家，想出去走走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傳遞什麼樣的內容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由於現代人都很懶得規畫行程，所以使用我們的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昨天遠上準備明天早上就能出門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銷售產品,</a:t>
            </a:r>
            <a:r>
              <a:rPr lang="en" dirty="0" smtClean="0"/>
              <a:t>服務或其他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我們銷售的是有趣的約會地點，主要客群是年輕人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96950"/>
          </a:xfrm>
        </p:spPr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5725034" cy="553504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9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將使用那些開放資料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721600" cy="33972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4127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5085184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GOOGLE MAP</a:t>
            </a:r>
            <a:r>
              <a:rPr lang="zh-TW" altLang="en-US" sz="2800" dirty="0" smtClean="0"/>
              <a:t> 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374"/>
            <a:ext cx="2376264" cy="6710569"/>
          </a:xfrm>
        </p:spPr>
      </p:pic>
    </p:spTree>
    <p:extLst>
      <p:ext uri="{BB962C8B-B14F-4D97-AF65-F5344CB8AC3E}">
        <p14:creationId xmlns:p14="http://schemas.microsoft.com/office/powerpoint/2010/main" val="35693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家庭</a:t>
            </a:r>
            <a:endParaRPr lang="en-US" altLang="zh-TW" sz="4000" dirty="0" smtClean="0"/>
          </a:p>
          <a:p>
            <a:r>
              <a:rPr lang="zh-TW" altLang="en-US" sz="4000" dirty="0" smtClean="0"/>
              <a:t>男女／普通朋友</a:t>
            </a:r>
            <a:endParaRPr lang="en-US" altLang="zh-TW" sz="4000" dirty="0" smtClean="0"/>
          </a:p>
          <a:p>
            <a:r>
              <a:rPr lang="zh-TW" altLang="en-US" sz="4000" dirty="0"/>
              <a:t>銀髮族</a:t>
            </a:r>
            <a:endParaRPr lang="en-US" altLang="zh-TW" sz="40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還在思考要去什麼景點玩嗎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專為家庭旅遊設計得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，操作簡單，只需點選想要旅遊的地區，即有當地的旅遊景點，點選想要去的旅遊景點，並加入到記事本，即可安排您的行程，並提供提醒的功能，讓您可以提前準備當天的行囊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Shape 83"/>
          <p:cNvGraphicFramePr/>
          <p:nvPr>
            <p:extLst>
              <p:ext uri="{D42A27DB-BD31-4B8C-83A1-F6EECF244321}">
                <p14:modId xmlns:p14="http://schemas.microsoft.com/office/powerpoint/2010/main" val="2398541770"/>
              </p:ext>
            </p:extLst>
          </p:nvPr>
        </p:nvGraphicFramePr>
        <p:xfrm>
          <a:off x="539552" y="2204864"/>
          <a:ext cx="7884499" cy="5169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APP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搜尋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顯示旅遊景點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地圖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備忘錄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時鐘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食在好玩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  <a:p>
                      <a:pPr marL="457200" lvl="0" indent="-228600" algn="ctr" rtl="0">
                        <a:spcBef>
                          <a:spcPts val="0"/>
                        </a:spcBef>
                        <a:buChar char="●"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zh-TW" altLang="en-US" dirty="0" smtClean="0"/>
                        <a:t>台灣旅遊民宿美食推薦</a:t>
                      </a: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>
                        <a:sym typeface="Wingdings"/>
                      </a:endParaRPr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>
                        <a:spcBef>
                          <a:spcPts val="0"/>
                        </a:spcBef>
                        <a:buNone/>
                      </a:pPr>
                      <a:endParaRPr lang="en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中部旅行規劃</a:t>
                      </a: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22860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 smtClean="0">
                          <a:sym typeface="Wingdings"/>
                        </a:rPr>
                        <a:t></a:t>
                      </a:r>
                      <a:endParaRPr lang="en" altLang="zh-TW" dirty="0" smtClean="0"/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TW" dirty="0" smtClean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1911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289"/>
            <a:ext cx="2819912" cy="50131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41" y="1628289"/>
            <a:ext cx="2864917" cy="50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000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1121</TotalTime>
  <Words>226</Words>
  <Application>Microsoft Office PowerPoint</Application>
  <PresentationFormat>如螢幕大小 (4:3)</PresentationFormat>
  <Paragraphs>71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Wingdings</vt:lpstr>
      <vt:lpstr>Programming-Language-1</vt:lpstr>
      <vt:lpstr>行動應用程式開發 第一次報告</vt:lpstr>
      <vt:lpstr>App理念</vt:lpstr>
      <vt:lpstr>主要功能</vt:lpstr>
      <vt:lpstr>將使用那些開放資料</vt:lpstr>
      <vt:lpstr>PowerPoint 簡報</vt:lpstr>
      <vt:lpstr>預期使用者</vt:lpstr>
      <vt:lpstr>如何吸引使用者</vt:lpstr>
      <vt:lpstr>與其他類似APP的差異</vt:lpstr>
      <vt:lpstr>App封面</vt:lpstr>
      <vt:lpstr>點搜尋</vt:lpstr>
      <vt:lpstr>點搜尋結果</vt:lpstr>
      <vt:lpstr>點時鐘</vt:lpstr>
      <vt:lpstr>點備忘錄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高振耀</cp:lastModifiedBy>
  <cp:revision>74</cp:revision>
  <dcterms:created xsi:type="dcterms:W3CDTF">2016-02-23T04:39:48Z</dcterms:created>
  <dcterms:modified xsi:type="dcterms:W3CDTF">2018-06-20T15:34:45Z</dcterms:modified>
</cp:coreProperties>
</file>