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68" r:id="rId10"/>
    <p:sldId id="262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-10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r>
              <a:rPr lang="zh-TW" altLang="en-US" dirty="0" smtClean="0"/>
              <a:t>結果     </a:t>
            </a:r>
            <a:r>
              <a:rPr lang="en-US" altLang="zh-TW" dirty="0" smtClean="0"/>
              <a:t>||</a:t>
            </a:r>
            <a:r>
              <a:rPr lang="zh-TW" altLang="en-US" dirty="0" smtClean="0"/>
              <a:t>       </a:t>
            </a:r>
            <a:r>
              <a:rPr lang="zh-TW" altLang="en-US" dirty="0" smtClean="0"/>
              <a:t>長</a:t>
            </a:r>
            <a:r>
              <a:rPr lang="zh-TW" altLang="en-US" dirty="0"/>
              <a:t>按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43" y="1492366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668958"/>
            <a:ext cx="2304491" cy="40968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20" y="1668958"/>
            <a:ext cx="2223482" cy="3952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8958"/>
            <a:ext cx="2304492" cy="40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1123</TotalTime>
  <Words>229</Words>
  <Application>Microsoft Office PowerPoint</Application>
  <PresentationFormat>如螢幕大小 (4:3)</PresentationFormat>
  <Paragraphs>71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App封面</vt:lpstr>
      <vt:lpstr>點搜尋</vt:lpstr>
      <vt:lpstr>點搜尋結果     ||       長按</vt:lpstr>
      <vt:lpstr>點時鐘</vt:lpstr>
      <vt:lpstr>點備忘錄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123456</cp:lastModifiedBy>
  <cp:revision>75</cp:revision>
  <dcterms:created xsi:type="dcterms:W3CDTF">2016-02-23T04:39:48Z</dcterms:created>
  <dcterms:modified xsi:type="dcterms:W3CDTF">2018-06-20T21:20:32Z</dcterms:modified>
</cp:coreProperties>
</file>