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1" r:id="rId7"/>
    <p:sldId id="264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497965"/>
            <a:ext cx="9768840" cy="1645285"/>
          </a:xfrm>
        </p:spPr>
        <p:txBody>
          <a:bodyPr/>
          <a:lstStyle/>
          <a:p>
            <a:r>
              <a:rPr lang="en-US" altLang="zh-CN" sz="4400"/>
              <a:t>City Living Quality Evaluation System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180" y="4895850"/>
            <a:ext cx="9218295" cy="1616710"/>
          </a:xfrm>
        </p:spPr>
        <p:txBody>
          <a:bodyPr/>
          <a:lstStyle/>
          <a:p>
            <a:pPr algn="r"/>
            <a:r>
              <a:rPr lang="en-US" altLang="zh-CN" sz="2800">
                <a:solidFill>
                  <a:schemeClr val="tx1"/>
                </a:solidFill>
              </a:rPr>
              <a:t>Peiyuan Sun - sun.pei@northeastern.edu</a:t>
            </a:r>
          </a:p>
          <a:p>
            <a:pPr algn="r"/>
            <a:r>
              <a:rPr lang="en-US" altLang="zh-CN" sz="2800">
                <a:solidFill>
                  <a:schemeClr val="tx1"/>
                </a:solidFill>
              </a:rPr>
              <a:t>Xinzhi Zhang - zhang.xinz@northeastern.edu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 of Labor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/>
              <a:t>Peiyuan Sun:</a:t>
            </a:r>
            <a:endParaRPr lang="en-US" altLang="zh-CN" sz="2800"/>
          </a:p>
          <a:p>
            <a:r>
              <a:rPr lang="en-US" altLang="zh-CN" sz="2400"/>
              <a:t>Designed the database, and </a:t>
            </a:r>
            <a:r>
              <a:rPr lang="en-US" altLang="zh-CN" sz="2400">
                <a:sym typeface="+mn-ea"/>
              </a:rPr>
              <a:t>used numbeo to get the city data</a:t>
            </a:r>
          </a:p>
          <a:p>
            <a:r>
              <a:rPr lang="en-US" altLang="zh-CN" sz="2400"/>
              <a:t>Wrote procedures to realize CRUD operations </a:t>
            </a:r>
          </a:p>
          <a:p>
            <a:endParaRPr lang="en-US" altLang="zh-CN" sz="2800"/>
          </a:p>
          <a:p>
            <a:r>
              <a:rPr lang="en-US" altLang="zh-CN" sz="2800" b="1"/>
              <a:t>Xinzhi Zhang:</a:t>
            </a:r>
          </a:p>
          <a:p>
            <a:r>
              <a:rPr lang="en-US" altLang="zh-CN" sz="2400"/>
              <a:t>Designed the web page interaction logic</a:t>
            </a:r>
          </a:p>
          <a:p>
            <a:r>
              <a:rPr lang="en-US" altLang="zh-CN" sz="2400"/>
              <a:t>Wrote HTML&amp;CSS&amp;JS code to construct the web page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 b="1"/>
              <a:t>Together:</a:t>
            </a:r>
            <a:endParaRPr lang="en-US" altLang="zh-CN" sz="2800"/>
          </a:p>
          <a:p>
            <a:r>
              <a:rPr lang="en-US" altLang="zh-CN" sz="2400"/>
              <a:t>Wrote Python code to link the frontend and the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Host Language:</a:t>
            </a:r>
            <a:endParaRPr lang="en-US" altLang="zh-CN" sz="2800" dirty="0"/>
          </a:p>
          <a:p>
            <a:r>
              <a:rPr lang="en-US" altLang="zh-CN" sz="2400" dirty="0"/>
              <a:t>Python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Database:</a:t>
            </a:r>
          </a:p>
          <a:p>
            <a:r>
              <a:rPr lang="en-US" altLang="zh-CN" sz="2400" dirty="0"/>
              <a:t>MySQL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b="1" dirty="0"/>
              <a:t>Frontend:</a:t>
            </a:r>
            <a:endParaRPr lang="en-US" altLang="zh-CN" sz="2800" dirty="0"/>
          </a:p>
          <a:p>
            <a:r>
              <a:rPr lang="en-US" altLang="zh-CN" sz="2400" dirty="0"/>
              <a:t>HTML, CSS, JavaScript</a:t>
            </a:r>
          </a:p>
          <a:p>
            <a:endParaRPr lang="en-US" altLang="zh-CN" sz="2400" dirty="0"/>
          </a:p>
          <a:p>
            <a:r>
              <a:rPr lang="en-US" altLang="zh-CN" sz="2800" b="1" dirty="0"/>
              <a:t>Library:</a:t>
            </a:r>
          </a:p>
          <a:p>
            <a:r>
              <a:rPr lang="en-US" altLang="zh-CN" sz="2400" dirty="0" err="1"/>
              <a:t>Pymysql</a:t>
            </a:r>
            <a:r>
              <a:rPr lang="en-US" altLang="zh-CN" sz="2400" dirty="0"/>
              <a:t>, Flask</a:t>
            </a:r>
          </a:p>
        </p:txBody>
      </p:sp>
    </p:spTree>
    <p:extLst>
      <p:ext uri="{BB962C8B-B14F-4D97-AF65-F5344CB8AC3E}">
        <p14:creationId xmlns:p14="http://schemas.microsoft.com/office/powerpoint/2010/main" val="109809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 Graph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6806" t="22607" r="18904" b="25208"/>
          <a:stretch>
            <a:fillRect/>
          </a:stretch>
        </p:blipFill>
        <p:spPr>
          <a:xfrm>
            <a:off x="2264410" y="1294765"/>
            <a:ext cx="766318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Design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205DEAC-4D81-4DC1-880C-7145C903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52" y="1174750"/>
            <a:ext cx="5051295" cy="4953000"/>
          </a:xfrm>
        </p:spPr>
      </p:pic>
    </p:spTree>
    <p:extLst>
      <p:ext uri="{BB962C8B-B14F-4D97-AF65-F5344CB8AC3E}">
        <p14:creationId xmlns:p14="http://schemas.microsoft.com/office/powerpoint/2010/main" val="23404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City Table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839"/>
          <a:stretch>
            <a:fillRect/>
          </a:stretch>
        </p:blipFill>
        <p:spPr>
          <a:xfrm>
            <a:off x="133350" y="2372995"/>
            <a:ext cx="11781790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/>
        </p:blipFill>
        <p:spPr>
          <a:xfrm>
            <a:off x="2157730" y="1193165"/>
            <a:ext cx="7876540" cy="5330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6000" dirty="0">
              <a:sym typeface="+mn-ea"/>
            </a:endParaRPr>
          </a:p>
          <a:p>
            <a:pPr marL="0" indent="0">
              <a:buNone/>
            </a:pPr>
            <a:r>
              <a:rPr lang="en-US" altLang="zh-CN" sz="6000" dirty="0">
                <a:sym typeface="+mn-ea"/>
              </a:rPr>
              <a:t>Web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Communications and Dialogues</vt:lpstr>
      <vt:lpstr>City Living Quality Evaluation System</vt:lpstr>
      <vt:lpstr>Division of Labor</vt:lpstr>
      <vt:lpstr>Technologies</vt:lpstr>
      <vt:lpstr>ER Graph</vt:lpstr>
      <vt:lpstr>Logic Design</vt:lpstr>
      <vt:lpstr>City Table</vt:lpstr>
      <vt:lpstr>Flowchart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Living Quality Evaluation System</dc:title>
  <dc:creator>Peiyuan Sun</dc:creator>
  <cp:lastModifiedBy>张 信志</cp:lastModifiedBy>
  <cp:revision>13</cp:revision>
  <dcterms:created xsi:type="dcterms:W3CDTF">2022-04-27T14:22:00Z</dcterms:created>
  <dcterms:modified xsi:type="dcterms:W3CDTF">2022-04-29T23:49:10Z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17539D9F53184F79A916A2E8DA9CDF17</vt:lpwstr>
  </property>
</Properties>
</file>