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9E46-75E8-432C-A1DE-7D0B4F512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5FF1D-08EF-4EE9-8720-CA9F20919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A5F5-F844-463A-8FB7-B1C00DE3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CE12-6EA9-489A-9925-C387F679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3165-F7A3-4103-9E58-61416C69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FC71-D15C-4F04-8DFB-7D377E31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C06AF-F9C5-4B13-B599-DC39CE3A0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C4C6-1AC3-4786-BC09-FB13FE73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1C21-30F5-49E1-A9D1-7F6F1845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763E-8C63-4725-AF40-457CB72C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76C55-85E0-407C-A464-044D4A2E2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8BF15-7D95-4AAF-8AEE-88B1C6528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B0EE-877E-4E2A-9D70-1D753304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D923-B86D-415F-B2B7-000D5E99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BCE3-45F3-4CFE-8BD2-C06C4DAB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0462-376B-4404-9BB4-509324D8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078B-01FD-4A41-8E66-A03E8912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9528-4BB3-40D5-ACB0-1F109D98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F6A6-B0FA-4794-B0F1-C48BB74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AE48-352A-45E3-809D-437F9622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1259-C3FE-4ACB-9C5B-8EC9F041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0E331-0DA6-4131-BB6A-5BAAC283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B0A2-2FD9-43B8-A54B-579BEA27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3DCA-A793-4CF7-BDC3-9D991F8C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C99E-E0A3-4035-9764-CDE0D158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C909-3D34-406C-AB93-0C0DA0A1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06CC-5814-469E-8FD6-33AF77249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EDD01-688E-4430-BF16-846353DD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6DB32-5020-41B2-89D3-325ADAC5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96D7F-EE8D-401D-9EAC-8E9039CD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62EC6-6E73-4A60-B849-ADF5490A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ADD1-5F3E-4AA5-832C-A16E7C93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47B04-4FD5-4D82-8048-DCCCB624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E92BD-5C90-4F36-8130-C7CA6C16A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07D8E-A6A8-4301-ACA0-08B908FA9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BC582-C1C3-4BCB-ADF5-7B5450633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C2634-B7EE-4D21-8098-C5B5ECD0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FE2DB-53E3-41C9-A709-4FC414FE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DFD48-AB75-4909-A25C-5B4E5A4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389D-F0DF-49F6-ABF5-D3799784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C08C6-59EF-4447-8876-37A96ECD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D1AD8-E579-4D6E-8A11-EBE0B5DE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A09FE-0724-4DBC-B0EF-04FB0965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2279D-584D-4950-84E4-1CCB8CD7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22F7B-E9EE-4218-9D3E-5D1A6852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594F-035E-4111-B979-5A92F615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DBFA-097F-412C-9370-510A6F49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B6DD-6EF9-4CE9-8658-D93CC000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1C589-572A-4196-AEA3-24DA28570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B7C5-0F64-4AD3-A78E-861077F4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721E-4165-4246-8B01-0BBFC8A3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AEDD9-465C-4341-8D54-6114A55E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7E07-81C1-4274-8398-89B49B4B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F72BC-5960-4DA9-9B0F-F8C0C95EA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E2084-29E5-46DF-8C6A-505DF182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214A-C407-4E01-AC10-DEDFDC91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D4A5F-2248-410B-9E98-9DB00214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B7341-8735-4E19-BFAF-206FAC2A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D20D6-B2A6-41EB-94DC-15BB3794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7BCD1-4F1C-4B92-B4A3-D240C4C0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0389-DB8D-4D27-B6F6-5C8158A8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6DB5-12AA-408A-BBA9-BA7958399C53}" type="datetimeFigureOut">
              <a:rPr lang="en-US" smtClean="0"/>
              <a:t>30-Nov-20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75C6A-A1F3-41E3-B4BF-AA82E350A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D40C-9CEE-43A9-857A-AD8C2BCFB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AA00-CFFF-4344-BCF4-28F883A3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4A518-ABC8-4225-AC42-1480E0DB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Challenge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1B1CF2-A406-4B58-8730-294C8F09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data of </a:t>
            </a:r>
            <a:r>
              <a:rPr lang="en-US" i="1" dirty="0"/>
              <a:t>telco_customer_churn.csv </a:t>
            </a:r>
            <a:r>
              <a:rPr lang="en-US" dirty="0"/>
              <a:t> and some preliminary codes in reading the CSV data into a data frame using </a:t>
            </a:r>
            <a:r>
              <a:rPr lang="en-US" i="1" dirty="0" err="1"/>
              <a:t>read_csv</a:t>
            </a:r>
            <a:r>
              <a:rPr lang="en-US" i="1" dirty="0"/>
              <a:t> </a:t>
            </a:r>
            <a:r>
              <a:rPr lang="en-US" dirty="0"/>
              <a:t>function in Pandas.</a:t>
            </a:r>
          </a:p>
          <a:p>
            <a:r>
              <a:rPr lang="en-US" dirty="0"/>
              <a:t>Try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Extract the information for those who are senior citizen, and the tenure is more than 1 year (12 months) and save the info in a new data frame.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Extract the information for those who churned, get the max, min and amount of customer, and the average tenure.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Extract the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8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Simple Challenge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Challenge 4</dc:title>
  <dc:creator>cwenghowe@utm.my</dc:creator>
  <cp:lastModifiedBy>cwenghowe@utm.my</cp:lastModifiedBy>
  <cp:revision>1</cp:revision>
  <dcterms:created xsi:type="dcterms:W3CDTF">2020-11-30T15:29:45Z</dcterms:created>
  <dcterms:modified xsi:type="dcterms:W3CDTF">2020-11-30T15:45:00Z</dcterms:modified>
</cp:coreProperties>
</file>