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Economica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Lato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5dcd8a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5dcd8a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5dcd8a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5dcd8a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5dcd8a8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5dcd8a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5dcd8a8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5dcd8a8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process is like this. First of all, we register business layer handler into the routing table.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5dcd8a8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5dcd8a8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It is very easy to use our package. We can firstly new a router, and then register business layer handler to the router, and then start to serve.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5dcd8a8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5dcd8a8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have challenges to select the banchmark and load test tool to test our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example, </a:t>
            </a:r>
            <a:r>
              <a:rPr lang="zh-CN">
                <a:solidFill>
                  <a:schemeClr val="dk1"/>
                </a:solidFill>
              </a:rPr>
              <a:t>ApacheBench</a:t>
            </a:r>
            <a:r>
              <a:rPr lang="zh-CN"/>
              <a:t> is an easy-to-use HTTP benchmark tool. But it is single-threaded, is hard to fully utilize CPU resource.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the solution, we can use some other open-source tools written in Go to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also have </a:t>
            </a:r>
            <a:r>
              <a:rPr lang="zh-CN"/>
              <a:t>difficulties generating large amount of requests</a:t>
            </a:r>
            <a:r>
              <a:rPr lang="zh-CN"/>
              <a:t>. In production, or in a big company, they </a:t>
            </a:r>
            <a:r>
              <a:rPr lang="zh-CN"/>
              <a:t>usually</a:t>
            </a:r>
            <a:r>
              <a:rPr lang="zh-CN"/>
              <a:t> have a cluster of server act as client to stress test the server. But for us, we don’t have so many resource, so it is hard to test it.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Multi-thread HTTP Server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Team: </a:t>
            </a:r>
            <a:r>
              <a:rPr lang="zh-CN"/>
              <a:t>Dingzhou Wang,</a:t>
            </a:r>
            <a:r>
              <a:rPr lang="zh-CN"/>
              <a:t> Tianjun Mo, Chang Cao, Enmiao Feng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CN" sz="1700"/>
              <a:t>For this project, we implemented a </a:t>
            </a:r>
            <a:r>
              <a:rPr lang="zh-CN" sz="1700"/>
              <a:t>multi-threaded HTTP server in Golang</a:t>
            </a:r>
            <a:r>
              <a:rPr lang="zh-CN" sz="1700"/>
              <a:t>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CN" sz="1700"/>
              <a:t>We used Goroutine (lightweight thread in Go), which can make the http server have good performance.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35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CN" sz="1700"/>
              <a:t>Handle HTTP request with Goroutine concurrently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CN" sz="1700"/>
              <a:t>Read and parse HTTP request data from TCP connection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CN" sz="1700"/>
              <a:t>Write response data and send back to client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CN" sz="1700"/>
              <a:t>Implement Route Matching (Router)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CN" sz="1700"/>
              <a:t>Stress test our HTTP server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Goroutine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1800" y="1253800"/>
            <a:ext cx="82404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Goroutines are functions or methods that run concurrently with other functions or methods. They can be </a:t>
            </a:r>
            <a:r>
              <a:rPr lang="zh-CN" sz="1600"/>
              <a:t>thought as</a:t>
            </a:r>
            <a:r>
              <a:rPr lang="zh-CN" sz="1600"/>
              <a:t> lightweight threads, but cost way less resources.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One feature of Golang is that it is quite easy to start a goroutine, as we can simply </a:t>
            </a:r>
            <a:r>
              <a:rPr lang="zh-CN" sz="1600" u="sng">
                <a:latin typeface="Consolas"/>
                <a:ea typeface="Consolas"/>
                <a:cs typeface="Consolas"/>
                <a:sym typeface="Consolas"/>
              </a:rPr>
              <a:t>go function()</a:t>
            </a:r>
            <a:r>
              <a:rPr lang="zh-CN" sz="1600"/>
              <a:t>. In our project, for example, for every request, we can start a new goroutine to handle it. All requests are processed concurrently with high efficiency.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Advantages: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Small and flexible stack size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Highly abstracted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/>
              <a:t>Use channels to access shared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2517275" y="2288150"/>
            <a:ext cx="1723200" cy="247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47350" y="1226550"/>
            <a:ext cx="1588200" cy="473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main()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75750" y="1869200"/>
            <a:ext cx="1920900" cy="666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router.GET(url, handler)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Register handler to routing table</a:t>
            </a:r>
            <a:endParaRPr sz="1200"/>
          </a:p>
        </p:txBody>
      </p:sp>
      <p:sp>
        <p:nvSpPr>
          <p:cNvPr id="89" name="Google Shape;89;p17"/>
          <p:cNvSpPr/>
          <p:nvPr/>
        </p:nvSpPr>
        <p:spPr>
          <a:xfrm>
            <a:off x="374600" y="3131148"/>
            <a:ext cx="1723200" cy="1143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I:=net.Listen(“tcp”,addr)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Listen to the port</a:t>
            </a:r>
            <a:endParaRPr sz="1300"/>
          </a:p>
        </p:txBody>
      </p:sp>
      <p:sp>
        <p:nvSpPr>
          <p:cNvPr id="90" name="Google Shape;90;p17"/>
          <p:cNvSpPr/>
          <p:nvPr/>
        </p:nvSpPr>
        <p:spPr>
          <a:xfrm>
            <a:off x="2605850" y="2672800"/>
            <a:ext cx="1551300" cy="84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c := </a:t>
            </a:r>
            <a:r>
              <a:rPr lang="zh-CN" sz="1300"/>
              <a:t>I.Accept()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receive incoming TCP connection</a:t>
            </a:r>
            <a:endParaRPr sz="1100"/>
          </a:p>
        </p:txBody>
      </p:sp>
      <p:sp>
        <p:nvSpPr>
          <p:cNvPr id="91" name="Google Shape;91;p17"/>
          <p:cNvSpPr/>
          <p:nvPr/>
        </p:nvSpPr>
        <p:spPr>
          <a:xfrm>
            <a:off x="2603200" y="3763900"/>
            <a:ext cx="1551300" cy="92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B5394"/>
                </a:solidFill>
              </a:rPr>
              <a:t>go</a:t>
            </a:r>
            <a:r>
              <a:rPr lang="zh-CN"/>
              <a:t> c.serve()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Asynchronously handle connection</a:t>
            </a:r>
            <a:endParaRPr sz="1200"/>
          </a:p>
        </p:txBody>
      </p:sp>
      <p:sp>
        <p:nvSpPr>
          <p:cNvPr id="92" name="Google Shape;92;p17"/>
          <p:cNvSpPr/>
          <p:nvPr/>
        </p:nvSpPr>
        <p:spPr>
          <a:xfrm>
            <a:off x="4604450" y="2621550"/>
            <a:ext cx="1723200" cy="631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Read request from connection</a:t>
            </a:r>
            <a:endParaRPr sz="1300"/>
          </a:p>
        </p:txBody>
      </p:sp>
      <p:sp>
        <p:nvSpPr>
          <p:cNvPr id="93" name="Google Shape;93;p17"/>
          <p:cNvSpPr/>
          <p:nvPr/>
        </p:nvSpPr>
        <p:spPr>
          <a:xfrm>
            <a:off x="4581425" y="3671800"/>
            <a:ext cx="1776000" cy="631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Parse request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(Method, URL, Header, Body...)</a:t>
            </a:r>
            <a:endParaRPr sz="1300"/>
          </a:p>
        </p:txBody>
      </p:sp>
      <p:cxnSp>
        <p:nvCxnSpPr>
          <p:cNvPr id="94" name="Google Shape;94;p17"/>
          <p:cNvCxnSpPr>
            <a:stCxn id="87" idx="4"/>
            <a:endCxn id="88" idx="0"/>
          </p:cNvCxnSpPr>
          <p:nvPr/>
        </p:nvCxnSpPr>
        <p:spPr>
          <a:xfrm flipH="1">
            <a:off x="1236350" y="1699950"/>
            <a:ext cx="51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8" idx="2"/>
            <a:endCxn id="89" idx="0"/>
          </p:cNvCxnSpPr>
          <p:nvPr/>
        </p:nvCxnSpPr>
        <p:spPr>
          <a:xfrm>
            <a:off x="1236200" y="25358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>
            <a:off x="6901750" y="1933550"/>
            <a:ext cx="1723200" cy="537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router.RouterMap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Store routing rules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97225" y="3102888"/>
            <a:ext cx="1920900" cy="537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match handler with </a:t>
            </a:r>
            <a:r>
              <a:rPr lang="zh-CN"/>
              <a:t>url and method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698375" y="3871600"/>
            <a:ext cx="2118600" cy="795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handler(resp, req)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Call business layer code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843362" y="2288150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infinity loop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7"/>
          <p:cNvCxnSpPr>
            <a:stCxn id="88" idx="3"/>
            <a:endCxn id="96" idx="1"/>
          </p:cNvCxnSpPr>
          <p:nvPr/>
        </p:nvCxnSpPr>
        <p:spPr>
          <a:xfrm>
            <a:off x="2196650" y="2202500"/>
            <a:ext cx="47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3551850" y="1726100"/>
            <a:ext cx="19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Register Routing Table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888800" y="377350"/>
            <a:ext cx="9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Accept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7"/>
          <p:cNvCxnSpPr>
            <a:stCxn id="93" idx="2"/>
            <a:endCxn id="97" idx="0"/>
          </p:cNvCxnSpPr>
          <p:nvPr/>
        </p:nvCxnSpPr>
        <p:spPr>
          <a:xfrm rot="-5400000">
            <a:off x="6013625" y="2558800"/>
            <a:ext cx="1200000" cy="2288400"/>
          </a:xfrm>
          <a:prstGeom prst="bentConnector5">
            <a:avLst>
              <a:gd fmla="val -19844" name="adj1"/>
              <a:gd fmla="val 48414" name="adj2"/>
              <a:gd fmla="val 11985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837850" y="377350"/>
            <a:ext cx="9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Parse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7"/>
          <p:cNvCxnSpPr>
            <a:stCxn id="86" idx="3"/>
            <a:endCxn id="92" idx="0"/>
          </p:cNvCxnSpPr>
          <p:nvPr/>
        </p:nvCxnSpPr>
        <p:spPr>
          <a:xfrm flipH="1" rot="10800000">
            <a:off x="4240475" y="2621450"/>
            <a:ext cx="1225500" cy="905700"/>
          </a:xfrm>
          <a:prstGeom prst="bentConnector4">
            <a:avLst>
              <a:gd fmla="val 14850" name="adj1"/>
              <a:gd fmla="val 1262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6910750" y="377350"/>
            <a:ext cx="15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Routing &amp; Call business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7"/>
          <p:cNvCxnSpPr>
            <a:stCxn id="92" idx="2"/>
            <a:endCxn id="93" idx="0"/>
          </p:cNvCxnSpPr>
          <p:nvPr/>
        </p:nvCxnSpPr>
        <p:spPr>
          <a:xfrm>
            <a:off x="5466050" y="3252750"/>
            <a:ext cx="33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89" idx="2"/>
            <a:endCxn id="86" idx="1"/>
          </p:cNvCxnSpPr>
          <p:nvPr/>
        </p:nvCxnSpPr>
        <p:spPr>
          <a:xfrm rot="-5400000">
            <a:off x="1502900" y="3260448"/>
            <a:ext cx="747600" cy="1281000"/>
          </a:xfrm>
          <a:prstGeom prst="bentConnector4">
            <a:avLst>
              <a:gd fmla="val -31852" name="adj1"/>
              <a:gd fmla="val 836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97" idx="2"/>
            <a:endCxn id="98" idx="0"/>
          </p:cNvCxnSpPr>
          <p:nvPr/>
        </p:nvCxnSpPr>
        <p:spPr>
          <a:xfrm>
            <a:off x="7757675" y="3640788"/>
            <a:ext cx="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90" idx="2"/>
            <a:endCxn id="91" idx="0"/>
          </p:cNvCxnSpPr>
          <p:nvPr/>
        </p:nvCxnSpPr>
        <p:spPr>
          <a:xfrm flipH="1">
            <a:off x="3378800" y="3515200"/>
            <a:ext cx="27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751400" y="377350"/>
            <a:ext cx="9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Listening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2363" l="6352" r="6864" t="11924"/>
          <a:stretch/>
        </p:blipFill>
        <p:spPr>
          <a:xfrm>
            <a:off x="1077775" y="1211625"/>
            <a:ext cx="6839099" cy="35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Stress Test: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Selection of benchmark and load test tool: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ApacheBench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Other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Hard to generate large amount of requests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