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7"/>
  </p:notesMasterIdLst>
  <p:sldIdLst>
    <p:sldId id="256" r:id="rId2"/>
    <p:sldId id="259" r:id="rId3"/>
    <p:sldId id="266" r:id="rId4"/>
    <p:sldId id="267" r:id="rId5"/>
    <p:sldId id="275" r:id="rId6"/>
    <p:sldId id="269" r:id="rId7"/>
    <p:sldId id="270" r:id="rId8"/>
    <p:sldId id="271" r:id="rId9"/>
    <p:sldId id="263" r:id="rId10"/>
    <p:sldId id="262" r:id="rId11"/>
    <p:sldId id="273" r:id="rId12"/>
    <p:sldId id="265" r:id="rId13"/>
    <p:sldId id="274" r:id="rId14"/>
    <p:sldId id="272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43AF7-9E6B-4D5F-B890-7758D652152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E731-1E9F-4545-A4C5-FFC714E8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8EAD-0846-0435-5549-471FFD621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DE331-EFE4-D3B0-0BBD-900717987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1C799-2898-DF7E-55FB-7FE853C6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EC9F-DBC3-4EBF-B653-6C0536A40804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ACDC5-7B36-38A4-529E-DB9EB5D5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143D-FEDA-C1C8-6797-7DB2C3CB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3242-9C07-4024-AD48-496499D62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5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EE91-5765-1DDA-324F-758F7819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AD837-3C6C-0D58-4531-8AF6FA776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88D45-0831-8E49-D4A9-6377AE49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076B-D4E4-4D67-8C43-6A5A40B9FC27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6DB54-1AC0-714D-D8BC-EDDFEB71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43539-DA9D-6585-691B-40D5542F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3242-9C07-4024-AD48-496499D62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F556D-BE76-242E-64B3-E054D871C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0CCE4-7D51-7630-6D3B-A40763B2C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AF60F-183D-DC63-2AE1-68C96AE0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E8C-822B-423A-BA7C-6E5A5F7976DB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9BCA3-29DE-8FEF-3AA8-94EF288E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F345-D68B-A2AE-8C43-8BEAF128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3242-9C07-4024-AD48-496499D62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3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0732-2E55-BC47-DA30-EAEAA998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EF4-BCAB-775C-6144-44BEFDA4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84859-103C-E647-0E83-C1456B74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A8E3-78C7-44EF-9BC7-AF3E2CE37C15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9DBAF-02F6-A8FD-14F5-2DEB232A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671BE-FBA7-DB84-3D57-04779907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3242-9C07-4024-AD48-496499D62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5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E68D-29B6-F2DD-A0C0-85C3B190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F0083-CEE7-8065-B99B-3218A4126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F146-D1DA-2E05-2FDD-A9BFA99B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5736-3F28-407C-BF0F-D24853BAA0D9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5085-0370-71C5-41B7-B6F2FDBA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BC46D-34F9-B1B8-9F5F-D345136C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3242-9C07-4024-AD48-496499D62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5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C0F2-9C5C-4F9E-336B-98F6433D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AC60-4BE0-B0AB-BEDA-6305DF120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3ABED-E086-FF1A-E28B-D5C970BB9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0A73A-6626-16A7-7DDF-C61A916B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1EEA-4BC8-4151-8A21-2BFB8A94F023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F36AB-7968-A4EF-37FF-648F2CCF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D3B06-0787-7F7E-1F67-22250C0C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3242-9C07-4024-AD48-496499D62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6FA1-91B4-CD40-7EBC-7D5CE1BF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94D2A-2CAD-98BC-F0CA-A8F1D565E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21A78-AB2B-EED4-B96E-49ECBB8E0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8598C-B99D-8878-FA77-5098C47EB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34149-A99C-945B-0DEC-CB130BAAA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01565-5833-E154-DFAE-ECC137B4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611F-951B-4759-B39F-2A0FF1B8C74B}" type="datetime1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91EE4-674A-EA86-279D-C3C8A88B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1C2B9-5F04-7DB2-2B21-58A0D839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3242-9C07-4024-AD48-496499D62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0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1DB2-D57B-CC54-B892-AF9863AC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48B16-61F1-02E7-D8B3-31CADB19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2AF4-CA9E-490D-952A-98BD15043CC1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BB346-CFDC-26CD-F143-E1357769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42389-C3D1-1153-D568-15910CEA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3242-9C07-4024-AD48-496499D62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C8BD0-F3B4-EF1D-6BF9-32691238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981B-35F6-40A6-854D-3133298612A8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551D5-1C30-5C80-AF09-3CD3DE2F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3902F-2F37-49A0-CFDB-68D7D482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3242-9C07-4024-AD48-496499D62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3723-22FF-E77B-7E0F-A13C1459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759A7-1BD6-47A3-7CB9-32E0F1C3C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19F79-5DEA-74A8-16C7-4E63E71E6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259CF-B06A-9BEA-7216-AD30F188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1275-253B-451F-9DEB-B607D5A965E4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CAA9B-17CE-EE54-7787-E4695E57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3CDF2-E521-888B-6534-1DC78E0A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3242-9C07-4024-AD48-496499D62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5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641D-008B-5E65-60AB-106B0552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126AC-2571-8D78-1275-AC388BF6B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FE8F4-511A-4F73-E7E3-53817BC61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1D458-6EE1-B4E7-E741-6F85FEB3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BF6-03E9-43AE-97B2-BAC0854524EB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A645D-4ED0-89FB-FBDB-5CCD4529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FBBC1-C42D-10F0-7DC1-95EFCCF2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3242-9C07-4024-AD48-496499D62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2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40283-8D91-DAD3-9D8C-992B3491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EC133-3EDA-A805-F51C-A110FB182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9501-8E44-F039-19D3-A2D9A4FAD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29E20-C59C-4608-BE90-F510AE1ED3C8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7D54E-13CE-0247-6B4B-5C6BAE360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676FF-DEDE-28E4-053D-2096B3BB4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3242-9C07-4024-AD48-496499D62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vnexpress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s.goog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UIT.Fan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36F09-90D6-BBB2-B730-6BB141491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9805" y="181155"/>
            <a:ext cx="6858000" cy="3562969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br>
              <a:rPr lang="en-US" sz="4800" dirty="0"/>
            </a:br>
            <a:r>
              <a:rPr lang="en-US" sz="4800" dirty="0" err="1"/>
              <a:t>Dữ</a:t>
            </a:r>
            <a:r>
              <a:rPr lang="en-US" sz="4800" dirty="0"/>
              <a:t> </a:t>
            </a:r>
            <a:r>
              <a:rPr lang="en-US" sz="4800" dirty="0" err="1"/>
              <a:t>liệu</a:t>
            </a:r>
            <a:r>
              <a:rPr lang="en-US" sz="4800" dirty="0"/>
              <a:t> </a:t>
            </a:r>
            <a:r>
              <a:rPr lang="en-US" sz="4800" dirty="0" err="1"/>
              <a:t>dạng</a:t>
            </a:r>
            <a:r>
              <a:rPr lang="en-US" sz="4800" dirty="0"/>
              <a:t> Text - crawler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D2A5C-FB5A-6049-B52C-102B93E67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800" dirty="0" err="1"/>
              <a:t>Môn</a:t>
            </a:r>
            <a:r>
              <a:rPr lang="en-US" sz="2800" dirty="0"/>
              <a:t>: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tiện</a:t>
            </a:r>
            <a:endParaRPr lang="en-US" sz="2800" dirty="0"/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800" dirty="0" err="1"/>
              <a:t>Lớp</a:t>
            </a:r>
            <a:r>
              <a:rPr lang="en-US" sz="2800" dirty="0"/>
              <a:t>: CS232.N21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: </a:t>
            </a:r>
          </a:p>
          <a:p>
            <a:pPr algn="just"/>
            <a:r>
              <a:rPr lang="en-US" sz="2800" dirty="0"/>
              <a:t>	Hồ Hồng Hà - 20520480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4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E39E5851-83B1-F069-1C2B-E3046372ED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50" r="2" b="2"/>
          <a:stretch/>
        </p:blipFill>
        <p:spPr>
          <a:xfrm>
            <a:off x="662354" y="1290761"/>
            <a:ext cx="4356959" cy="435695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3F964-98D5-EA1B-D267-FE716FFF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6872" y="6375815"/>
            <a:ext cx="105498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fld id="{F0F53242-9C07-4024-AD48-496499D62CA2}" type="slidenum">
              <a:rPr lang="en-US" smtClean="0"/>
              <a:pPr algn="l"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0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AE770-D751-8B6B-EC99-2E863BAD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0A0A-2E58-EC80-2625-47DE4A329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Selenium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Beautifulsoup</a:t>
            </a:r>
            <a:endParaRPr lang="en-US" dirty="0"/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Quy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 lvl="1"/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web </a:t>
            </a:r>
            <a:r>
              <a:rPr lang="en-US" sz="2800" b="0" dirty="0">
                <a:effectLst/>
                <a:hlinkClick r:id="rId2"/>
              </a:rPr>
              <a:t>https://vnexpress.net/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bằng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webdriver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trong</a:t>
            </a:r>
            <a:r>
              <a:rPr lang="en-US" sz="2800" b="0" dirty="0">
                <a:effectLst/>
              </a:rPr>
              <a:t> selenium</a:t>
            </a:r>
          </a:p>
          <a:p>
            <a:pPr lvl="1"/>
            <a:r>
              <a:rPr lang="en-US" sz="2800" dirty="0" err="1"/>
              <a:t>ScollPage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load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endParaRPr lang="en-US" sz="2800" dirty="0"/>
          </a:p>
          <a:p>
            <a:pPr lvl="1"/>
            <a:r>
              <a:rPr lang="en-US" sz="2800" b="0" dirty="0" err="1">
                <a:effectLst/>
              </a:rPr>
              <a:t>Lấy</a:t>
            </a:r>
            <a:r>
              <a:rPr lang="en-US" sz="2800" b="0" dirty="0">
                <a:effectLst/>
              </a:rPr>
              <a:t> link </a:t>
            </a:r>
            <a:r>
              <a:rPr lang="en-US" sz="2800" b="0" dirty="0" err="1">
                <a:effectLst/>
              </a:rPr>
              <a:t>của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các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bài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viết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bằng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cách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sử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dụng</a:t>
            </a:r>
            <a:r>
              <a:rPr lang="en-US" sz="2800" b="0" dirty="0">
                <a:effectLst/>
              </a:rPr>
              <a:t> </a:t>
            </a:r>
            <a:r>
              <a:rPr lang="en-US" sz="2800" dirty="0" err="1"/>
              <a:t>Beautifulsoup</a:t>
            </a:r>
            <a:endParaRPr lang="en-US" sz="2800" b="0" dirty="0">
              <a:effectLst/>
            </a:endParaRPr>
          </a:p>
          <a:p>
            <a:pPr lvl="1"/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từng</a:t>
            </a:r>
            <a:r>
              <a:rPr lang="en-US" sz="2800" dirty="0"/>
              <a:t> link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lấy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bình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endParaRPr lang="en-US" sz="2800" b="0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1B82F-D6DB-BFCC-3F4E-DCEB9213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0F53242-9C07-4024-AD48-496499D62CA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6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6FB24-E275-31CC-D7B8-4B8F680D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3242-9C07-4024-AD48-496499D62CA2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8521E3-F8F6-F818-F2E0-0C220B8F5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09" y="812800"/>
            <a:ext cx="10153652" cy="539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6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4276A-EE77-9E79-F52C-66AAC426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400"/>
              <a:t>Thu thập hình ảnh kết quả trả về từ google bằng từ khoá</a:t>
            </a:r>
            <a:br>
              <a:rPr lang="en-US" sz="440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C9B3-BFDB-17E3-4E34-E577AA286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Selenium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Quy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 lvl="1"/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web </a:t>
            </a:r>
            <a:r>
              <a:rPr lang="en-US" sz="2800" b="0" dirty="0">
                <a:effectLst/>
                <a:hlinkClick r:id="rId2"/>
              </a:rPr>
              <a:t>https://images.google.com/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bằng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webdriver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trong</a:t>
            </a:r>
            <a:r>
              <a:rPr lang="en-US" sz="2800" b="0" dirty="0">
                <a:effectLst/>
              </a:rPr>
              <a:t> selenium</a:t>
            </a:r>
          </a:p>
          <a:p>
            <a:pPr lvl="1"/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ô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khoá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endParaRPr lang="en-US" sz="2800" dirty="0"/>
          </a:p>
          <a:p>
            <a:pPr lvl="1"/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BS4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lấy</a:t>
            </a:r>
            <a:r>
              <a:rPr lang="en-US" sz="2800" dirty="0"/>
              <a:t> ‘</a:t>
            </a:r>
            <a:r>
              <a:rPr lang="en-US" sz="2800" dirty="0" err="1"/>
              <a:t>src</a:t>
            </a:r>
            <a:r>
              <a:rPr lang="en-US" sz="2800" dirty="0"/>
              <a:t>’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endParaRPr lang="en-US" sz="2800" b="0" dirty="0">
              <a:effectLst/>
            </a:endParaRPr>
          </a:p>
          <a:p>
            <a:pPr lvl="1"/>
            <a:r>
              <a:rPr lang="en-US" sz="2800" dirty="0" err="1"/>
              <a:t>Dowload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‘</a:t>
            </a:r>
            <a:r>
              <a:rPr lang="en-US" sz="2800" dirty="0" err="1"/>
              <a:t>src</a:t>
            </a:r>
            <a:r>
              <a:rPr lang="en-US" sz="2800" dirty="0"/>
              <a:t>’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ở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882C-03C8-C40F-279F-CF9906F7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0F53242-9C07-4024-AD48-496499D62CA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8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6FB24-E275-31CC-D7B8-4B8F680D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3242-9C07-4024-AD48-496499D62CA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04525-38B6-BA36-B27A-AAD1329DD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86" y="875571"/>
            <a:ext cx="10255427" cy="51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3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0D391-7459-1A64-44C4-3D860C0D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Các vấn đề đang gặp phải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7C4D9027-E7CA-EEDE-8D0F-B4606868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crawl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,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reply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facebook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DD502-682C-283F-2A90-12B9D483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0F53242-9C07-4024-AD48-496499D62CA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4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36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37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15917C2-6045-2BA2-8926-2F20F7AE6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4180" y="1520073"/>
            <a:ext cx="6216072" cy="3320190"/>
          </a:xfrm>
        </p:spPr>
        <p:txBody>
          <a:bodyPr anchor="b">
            <a:noAutofit/>
          </a:bodyPr>
          <a:lstStyle/>
          <a:p>
            <a:r>
              <a:rPr lang="en-US" sz="8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grpSp>
        <p:nvGrpSpPr>
          <p:cNvPr id="53" name="Group 39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87D63-9862-9D12-1666-5737B24E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0F53242-9C07-4024-AD48-496499D62CA2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8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0822-4853-3A58-9AB1-807E8621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Nội dung</a:t>
            </a:r>
          </a:p>
        </p:txBody>
      </p:sp>
      <p:pic>
        <p:nvPicPr>
          <p:cNvPr id="8" name="Picture 7" descr="Sphere of mesh and nodes">
            <a:extLst>
              <a:ext uri="{FF2B5EF4-FFF2-40B4-BE49-F238E27FC236}">
                <a16:creationId xmlns:a16="http://schemas.microsoft.com/office/drawing/2014/main" id="{2D362DB2-9432-D03D-5CF9-58C2D1F1F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39" r="882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4968E-E6B7-034E-A889-6A6BF7BB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facebook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Thu </a:t>
            </a:r>
            <a:r>
              <a:rPr lang="en-US" dirty="0" err="1">
                <a:solidFill>
                  <a:srgbClr val="FF0000"/>
                </a:solidFill>
              </a:rPr>
              <a:t>thập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báo</a:t>
            </a:r>
            <a:r>
              <a:rPr lang="en-US" dirty="0">
                <a:solidFill>
                  <a:srgbClr val="FF0000"/>
                </a:solidFill>
              </a:rPr>
              <a:t> khoa </a:t>
            </a:r>
            <a:r>
              <a:rPr lang="en-US" dirty="0" err="1">
                <a:solidFill>
                  <a:srgbClr val="FF0000"/>
                </a:solidFill>
              </a:rPr>
              <a:t>học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Thu </a:t>
            </a:r>
            <a:r>
              <a:rPr lang="en-US" dirty="0" err="1">
                <a:solidFill>
                  <a:srgbClr val="FF0000"/>
                </a:solidFill>
              </a:rPr>
              <a:t>thập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từ</a:t>
            </a:r>
            <a:r>
              <a:rPr lang="en-US" dirty="0">
                <a:solidFill>
                  <a:srgbClr val="FF0000"/>
                </a:solidFill>
              </a:rPr>
              <a:t> google </a:t>
            </a:r>
            <a:r>
              <a:rPr lang="en-US" dirty="0" err="1">
                <a:solidFill>
                  <a:srgbClr val="FF0000"/>
                </a:solidFill>
              </a:rPr>
              <a:t>bằng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từ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khoá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13E5F-0F16-526D-4A16-EE17701C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0F53242-9C07-4024-AD48-496499D62CA2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8EA58-87FC-9A9E-CEE6-D83DDF32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facebook</a:t>
            </a:r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EB29DC-9257-1ECC-F731-B6D211FC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US" sz="3200" dirty="0"/>
              <a:t> Thu </a:t>
            </a:r>
            <a:r>
              <a:rPr lang="en-US" sz="3200" dirty="0" err="1"/>
              <a:t>thập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tin:</a:t>
            </a:r>
          </a:p>
          <a:p>
            <a:pPr lvl="1"/>
            <a:r>
              <a:rPr lang="en-US" sz="3200" dirty="0"/>
              <a:t>Link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viết</a:t>
            </a:r>
            <a:endParaRPr lang="en-US" sz="3200" dirty="0"/>
          </a:p>
          <a:p>
            <a:pPr lvl="1"/>
            <a:r>
              <a:rPr lang="en-US" sz="3200" dirty="0"/>
              <a:t>Bình </a:t>
            </a:r>
            <a:r>
              <a:rPr lang="en-US" sz="3200" dirty="0" err="1"/>
              <a:t>luận</a:t>
            </a:r>
            <a:endParaRPr lang="en-US" sz="3200" dirty="0"/>
          </a:p>
          <a:p>
            <a:pPr lvl="1"/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lượt</a:t>
            </a:r>
            <a:r>
              <a:rPr lang="en-US" sz="3200" dirty="0"/>
              <a:t> chia </a:t>
            </a:r>
            <a:r>
              <a:rPr lang="en-US" sz="3200" dirty="0" err="1"/>
              <a:t>sẻ</a:t>
            </a:r>
            <a:endParaRPr lang="en-US" sz="3200" dirty="0"/>
          </a:p>
          <a:p>
            <a:pPr lvl="1"/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lượng</a:t>
            </a:r>
            <a:r>
              <a:rPr lang="en-US" sz="3200" dirty="0"/>
              <a:t>  </a:t>
            </a:r>
            <a:r>
              <a:rPr lang="en-US" sz="3200" dirty="0" err="1"/>
              <a:t>bình</a:t>
            </a:r>
            <a:r>
              <a:rPr lang="en-US" sz="3200" dirty="0"/>
              <a:t> </a:t>
            </a:r>
            <a:r>
              <a:rPr lang="en-US" sz="3200" dirty="0" err="1"/>
              <a:t>luận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74C22-24C2-5A12-03DA-7A5E8871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0F53242-9C07-4024-AD48-496499D62CA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4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8EA58-87FC-9A9E-CEE6-D83DDF32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facebook</a:t>
            </a:r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EB29DC-9257-1ECC-F731-B6D211FC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Selenium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Beautifulsoup</a:t>
            </a:r>
            <a:endParaRPr lang="en-US" dirty="0"/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Quy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 lvl="1"/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web </a:t>
            </a:r>
            <a:r>
              <a:rPr lang="en-US" sz="2800" b="0" dirty="0">
                <a:effectLst/>
                <a:hlinkClick r:id="rId2"/>
              </a:rPr>
              <a:t>https://www.facebook.com/UIT.Fanpage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bằng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webdriver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trong</a:t>
            </a:r>
            <a:r>
              <a:rPr lang="en-US" sz="2800" b="0" dirty="0">
                <a:effectLst/>
              </a:rPr>
              <a:t> selenium</a:t>
            </a:r>
          </a:p>
          <a:p>
            <a:pPr lvl="1"/>
            <a:r>
              <a:rPr lang="en-US" sz="2800" dirty="0" err="1"/>
              <a:t>ScollPage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load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endParaRPr lang="en-US" sz="2800" dirty="0"/>
          </a:p>
          <a:p>
            <a:pPr lvl="1"/>
            <a:r>
              <a:rPr lang="en-US" sz="2800" dirty="0" err="1"/>
              <a:t>Lấy</a:t>
            </a:r>
            <a:r>
              <a:rPr lang="en-US" sz="2800" dirty="0"/>
              <a:t> link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beautifulsoup</a:t>
            </a:r>
            <a:endParaRPr lang="en-US" sz="2800" dirty="0"/>
          </a:p>
          <a:p>
            <a:pPr lvl="1"/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link ở </a:t>
            </a:r>
            <a:r>
              <a:rPr lang="en-US" sz="2800" dirty="0" err="1"/>
              <a:t>trên</a:t>
            </a:r>
            <a:r>
              <a:rPr lang="en-US" sz="2800" dirty="0"/>
              <a:t>, login,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beautifulsoup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lấy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bình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r>
              <a:rPr lang="en-US" sz="2800" dirty="0"/>
              <a:t>,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bình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r>
              <a:rPr lang="en-US" sz="2800" dirty="0"/>
              <a:t>,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lượt</a:t>
            </a:r>
            <a:r>
              <a:rPr lang="en-US" sz="2800" dirty="0"/>
              <a:t> chia </a:t>
            </a:r>
            <a:r>
              <a:rPr lang="en-US" sz="2800" dirty="0" err="1"/>
              <a:t>sẻ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74C22-24C2-5A12-03DA-7A5E8871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0F53242-9C07-4024-AD48-496499D62CA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6FB24-E275-31CC-D7B8-4B8F680D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3242-9C07-4024-AD48-496499D62CA2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AB00C-2247-DB2F-F72C-7D21E851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09" y="795687"/>
            <a:ext cx="10692891" cy="565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2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8EA58-87FC-9A9E-CEE6-D83DDF32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EB29DC-9257-1ECC-F731-B6D211FC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US" sz="3200" dirty="0"/>
              <a:t> Thu </a:t>
            </a:r>
            <a:r>
              <a:rPr lang="en-US" sz="3200" dirty="0" err="1"/>
              <a:t>thập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tin:</a:t>
            </a:r>
          </a:p>
          <a:p>
            <a:pPr lvl="1"/>
            <a:r>
              <a:rPr lang="en-US" sz="3200" dirty="0"/>
              <a:t>Title </a:t>
            </a:r>
          </a:p>
          <a:p>
            <a:pPr lvl="1"/>
            <a:r>
              <a:rPr lang="en-US" sz="3200" dirty="0"/>
              <a:t>Author</a:t>
            </a:r>
          </a:p>
          <a:p>
            <a:pPr lvl="1"/>
            <a:r>
              <a:rPr lang="en-US" sz="3200" b="0" dirty="0">
                <a:effectLst/>
              </a:rPr>
              <a:t>Conferences	</a:t>
            </a:r>
          </a:p>
          <a:p>
            <a:pPr lvl="1"/>
            <a:r>
              <a:rPr lang="en-US" sz="3200" dirty="0"/>
              <a:t>Intro</a:t>
            </a:r>
          </a:p>
          <a:p>
            <a:pPr lvl="1"/>
            <a:r>
              <a:rPr lang="en-US" sz="3200" b="0" dirty="0">
                <a:effectLst/>
              </a:rPr>
              <a:t>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74C22-24C2-5A12-03DA-7A5E8871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0F53242-9C07-4024-AD48-496499D62CA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9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8EA58-87FC-9A9E-CEE6-D83DDF32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EB29DC-9257-1ECC-F731-B6D211FC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Selenium</a:t>
            </a:r>
          </a:p>
          <a:p>
            <a:pPr>
              <a:buFont typeface="Calibri" panose="020F0502020204030204" pitchFamily="34" charset="0"/>
              <a:buChar char="―"/>
            </a:pPr>
            <a:r>
              <a:rPr lang="en-US" dirty="0"/>
              <a:t> Quy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 lvl="1"/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web </a:t>
            </a:r>
            <a:r>
              <a:rPr lang="en-US" sz="2800" b="0" dirty="0">
                <a:solidFill>
                  <a:srgbClr val="CE9178"/>
                </a:solidFill>
                <a:effectLst/>
                <a:hlinkClick r:id="rId2"/>
              </a:rPr>
              <a:t>https://dl.acm.org/</a:t>
            </a:r>
            <a:r>
              <a:rPr lang="en-US" sz="2800" dirty="0">
                <a:solidFill>
                  <a:srgbClr val="D4D4D4"/>
                </a:solidFill>
              </a:rPr>
              <a:t> </a:t>
            </a:r>
            <a:r>
              <a:rPr lang="en-US" sz="2800" b="0" dirty="0" err="1">
                <a:effectLst/>
              </a:rPr>
              <a:t>bằng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webdriver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trong</a:t>
            </a:r>
            <a:r>
              <a:rPr lang="en-US" sz="2800" b="0" dirty="0">
                <a:effectLst/>
              </a:rPr>
              <a:t> selenium</a:t>
            </a:r>
          </a:p>
          <a:p>
            <a:pPr lvl="1"/>
            <a:r>
              <a:rPr lang="en-US" sz="2800" b="0" dirty="0" err="1">
                <a:effectLst/>
              </a:rPr>
              <a:t>Tìm</a:t>
            </a:r>
            <a:r>
              <a:rPr lang="en-US" sz="2800" b="0" dirty="0">
                <a:effectLst/>
              </a:rPr>
              <a:t> ô </a:t>
            </a:r>
            <a:r>
              <a:rPr lang="en-US" sz="2800" b="0" dirty="0" err="1">
                <a:effectLst/>
              </a:rPr>
              <a:t>tìm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kiếm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và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nhập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tên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tác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giả</a:t>
            </a:r>
            <a:endParaRPr lang="en-US" sz="2800" b="0" dirty="0">
              <a:effectLst/>
            </a:endParaRPr>
          </a:p>
          <a:p>
            <a:pPr lvl="1"/>
            <a:r>
              <a:rPr lang="en-US" sz="2800" dirty="0" err="1"/>
              <a:t>ScollPage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load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endParaRPr lang="en-US" sz="2800" dirty="0"/>
          </a:p>
          <a:p>
            <a:pPr lvl="1"/>
            <a:r>
              <a:rPr lang="en-US" sz="2800" dirty="0" err="1"/>
              <a:t>Lấy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title, author, c</a:t>
            </a:r>
            <a:r>
              <a:rPr lang="en-US" sz="2800" b="0" dirty="0">
                <a:effectLst/>
              </a:rPr>
              <a:t>onferences…</a:t>
            </a:r>
            <a:r>
              <a:rPr lang="en-US" sz="2800" dirty="0"/>
              <a:t> </a:t>
            </a:r>
          </a:p>
          <a:p>
            <a:pPr lvl="1"/>
            <a:endParaRPr lang="en-US" sz="2800" dirty="0"/>
          </a:p>
          <a:p>
            <a:pPr lvl="1"/>
            <a:endParaRPr lang="en-US" sz="2800" b="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74C22-24C2-5A12-03DA-7A5E8871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0F53242-9C07-4024-AD48-496499D62CA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6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6FB24-E275-31CC-D7B8-4B8F680D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3242-9C07-4024-AD48-496499D62CA2}" type="slidenum">
              <a:rPr lang="en-US" smtClean="0"/>
              <a:t>8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52A6A1C-A31C-612E-D0C5-0417D4A09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97" y="899319"/>
            <a:ext cx="9631997" cy="50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5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8EA58-87FC-9A9E-CEE6-D83DDF32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EB29DC-9257-1ECC-F731-B6D211FC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US" sz="3200" dirty="0"/>
              <a:t> Thu </a:t>
            </a:r>
            <a:r>
              <a:rPr lang="en-US" sz="3200" dirty="0" err="1"/>
              <a:t>thập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tin:</a:t>
            </a:r>
          </a:p>
          <a:p>
            <a:pPr lvl="1"/>
            <a:r>
              <a:rPr lang="en-US" sz="3200" dirty="0"/>
              <a:t>Title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báo</a:t>
            </a:r>
            <a:endParaRPr lang="en-US" sz="3200" dirty="0"/>
          </a:p>
          <a:p>
            <a:pPr lvl="1"/>
            <a:r>
              <a:rPr lang="en-US" sz="3200" dirty="0" err="1"/>
              <a:t>Thời</a:t>
            </a:r>
            <a:r>
              <a:rPr lang="en-US" sz="3200" dirty="0"/>
              <a:t> </a:t>
            </a:r>
            <a:r>
              <a:rPr lang="en-US" sz="3200" dirty="0" err="1"/>
              <a:t>gian</a:t>
            </a:r>
            <a:endParaRPr lang="en-US" sz="3200" dirty="0"/>
          </a:p>
          <a:p>
            <a:pPr lvl="1"/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tả</a:t>
            </a:r>
            <a:r>
              <a:rPr lang="en-US" sz="3200" dirty="0"/>
              <a:t>(</a:t>
            </a:r>
            <a:r>
              <a:rPr lang="en-US" sz="3200" b="0" dirty="0">
                <a:effectLst/>
              </a:rPr>
              <a:t>description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Bình </a:t>
            </a:r>
            <a:r>
              <a:rPr lang="en-US" sz="3200" dirty="0" err="1"/>
              <a:t>luận</a:t>
            </a:r>
            <a:r>
              <a:rPr lang="en-US" sz="3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74C22-24C2-5A12-03DA-7A5E8871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0F53242-9C07-4024-AD48-496499D62CA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3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539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    Dữ liệu dạng Text - crawler </vt:lpstr>
      <vt:lpstr>Nội dung</vt:lpstr>
      <vt:lpstr>Thu thập bài viết và bình luận trên facebook</vt:lpstr>
      <vt:lpstr>Thu thập bài viết và bình luận trên facebook</vt:lpstr>
      <vt:lpstr>PowerPoint Presentation</vt:lpstr>
      <vt:lpstr>Thu thập bài báo khoa học trên thư viện số</vt:lpstr>
      <vt:lpstr>Thu thập bài báo khoa học trên thư viện số</vt:lpstr>
      <vt:lpstr>PowerPoint Presentation</vt:lpstr>
      <vt:lpstr>Thu thập bài viết và bình luận trên trang báo điện tử</vt:lpstr>
      <vt:lpstr>Thu thập bài viết và bình luận trên trang báo điện tử</vt:lpstr>
      <vt:lpstr>PowerPoint Presentation</vt:lpstr>
      <vt:lpstr>Thu thập hình ảnh kết quả trả về từ google bằng từ khoá </vt:lpstr>
      <vt:lpstr>PowerPoint Presentation</vt:lpstr>
      <vt:lpstr>Các vấn đề đang gặp phải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Dữ liệu dạng Text - crawler </dc:title>
  <dc:creator>Hồ Hồng Hà</dc:creator>
  <cp:lastModifiedBy>Hồ Hồng Hà</cp:lastModifiedBy>
  <cp:revision>2</cp:revision>
  <dcterms:created xsi:type="dcterms:W3CDTF">2023-04-17T01:47:04Z</dcterms:created>
  <dcterms:modified xsi:type="dcterms:W3CDTF">2023-04-19T09:27:50Z</dcterms:modified>
</cp:coreProperties>
</file>