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306" r:id="rId5"/>
    <p:sldId id="314" r:id="rId6"/>
    <p:sldId id="315" r:id="rId7"/>
    <p:sldId id="316" r:id="rId8"/>
    <p:sldId id="318" r:id="rId9"/>
    <p:sldId id="325" r:id="rId10"/>
    <p:sldId id="319" r:id="rId11"/>
    <p:sldId id="322" r:id="rId12"/>
    <p:sldId id="320" r:id="rId13"/>
    <p:sldId id="321" r:id="rId14"/>
    <p:sldId id="317" r:id="rId15"/>
    <p:sldId id="326" r:id="rId16"/>
    <p:sldId id="327" r:id="rId17"/>
    <p:sldId id="323" r:id="rId18"/>
    <p:sldId id="3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6F550-4578-D5D7-5A39-271A408C4802}" v="12" vWet="13" dt="2022-06-11T08:52:47.999"/>
    <p1510:client id="{D2614146-589C-4952-BAF3-AFFD16B7EE46}" v="830" dt="2022-06-11T14:01:22.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114"/>
      </p:cViewPr>
      <p:guideLst>
        <p:guide orient="horz" pos="1392"/>
        <p:guide pos="7056"/>
        <p:guide orient="horz"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205288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375955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578914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fld id="{F26AD338-AC9F-4CE8-B072-D39677476CA4}" type="datetime1">
              <a:rPr lang="en-US" smtClean="0"/>
              <a:t>6/12/2022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27232F46-2850-413B-92A6-A36FBD061555}" type="datetime1">
              <a:rPr lang="en-US" smtClean="0"/>
              <a:t>6/12/2022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8A4122BA-DC67-47C2-B4C6-EB45F7A022AC}" type="datetime1">
              <a:rPr lang="en-US" smtClean="0"/>
              <a:t>6/12/2022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BDA7C95A-C91A-47CF-BAF4-9C3B4437067B}" type="datetime1">
              <a:rPr lang="en-US" smtClean="0"/>
              <a:t>6/12/2022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40077892-67A9-412A-80D5-0C0C201D819B}" type="datetime1">
              <a:rPr lang="en-US" smtClean="0"/>
              <a:t>6/12/2022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1379060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BE79A5-EFC6-9808-B6A7-29F06AB89EFF}"/>
              </a:ext>
            </a:extLst>
          </p:cNvPr>
          <p:cNvSpPr>
            <a:spLocks noGrp="1"/>
          </p:cNvSpPr>
          <p:nvPr>
            <p:ph type="dt" sz="half" idx="10"/>
          </p:nvPr>
        </p:nvSpPr>
        <p:spPr/>
        <p:txBody>
          <a:bodyPr/>
          <a:lstStyle/>
          <a:p>
            <a:fld id="{49B4AB06-B890-43A8-A6D9-F99863DF5BA9}" type="datetime1">
              <a:rPr lang="en-US" smtClean="0"/>
              <a:t>6/12/2022</a:t>
            </a:fld>
            <a:endParaRPr lang="en-US"/>
          </a:p>
        </p:txBody>
      </p:sp>
      <p:sp>
        <p:nvSpPr>
          <p:cNvPr id="4" name="Footer Placeholder 3">
            <a:extLst>
              <a:ext uri="{FF2B5EF4-FFF2-40B4-BE49-F238E27FC236}">
                <a16:creationId xmlns:a16="http://schemas.microsoft.com/office/drawing/2014/main" id="{A258D694-B3DE-DC93-8FCC-DD4BAE96EF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E34485-2F2D-19CC-1A8C-CABA79B7D959}"/>
              </a:ext>
            </a:extLst>
          </p:cNvPr>
          <p:cNvSpPr>
            <a:spLocks noGrp="1"/>
          </p:cNvSpPr>
          <p:nvPr>
            <p:ph type="sldNum" sz="quarter" idx="12"/>
          </p:nvPr>
        </p:nvSpPr>
        <p:spPr/>
        <p:txBody>
          <a:bodyPr/>
          <a:lstStyle/>
          <a:p>
            <a:fld id="{D8DA9DAA-006C-4F4B-980E-E3DF019B24E2}" type="slidenum">
              <a:rPr lang="en-US" smtClean="0"/>
              <a:t>‹#›</a:t>
            </a:fld>
            <a:endParaRPr lang="en-US"/>
          </a:p>
        </p:txBody>
      </p:sp>
      <p:sp>
        <p:nvSpPr>
          <p:cNvPr id="6" name="Title 1">
            <a:extLst>
              <a:ext uri="{FF2B5EF4-FFF2-40B4-BE49-F238E27FC236}">
                <a16:creationId xmlns:a16="http://schemas.microsoft.com/office/drawing/2014/main" id="{2DD3CD12-ABCE-9D35-F5CD-F6E6A58E775F}"/>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p>
        </p:txBody>
      </p:sp>
      <p:sp>
        <p:nvSpPr>
          <p:cNvPr id="7" name="Subtitle 2">
            <a:extLst>
              <a:ext uri="{FF2B5EF4-FFF2-40B4-BE49-F238E27FC236}">
                <a16:creationId xmlns:a16="http://schemas.microsoft.com/office/drawing/2014/main" id="{DC389B32-29D2-51A9-4BFC-CEC110251E41}"/>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F852E75E-CC85-8D74-D9F4-41B11E25E435}"/>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9" name="Graphic 12">
            <a:extLst>
              <a:ext uri="{FF2B5EF4-FFF2-40B4-BE49-F238E27FC236}">
                <a16:creationId xmlns:a16="http://schemas.microsoft.com/office/drawing/2014/main" id="{91C19484-9399-4AE9-2070-12BF5CDE8BF6}"/>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0" name="Graphic 13">
            <a:extLst>
              <a:ext uri="{FF2B5EF4-FFF2-40B4-BE49-F238E27FC236}">
                <a16:creationId xmlns:a16="http://schemas.microsoft.com/office/drawing/2014/main" id="{87234C30-3F3B-2AEA-B836-8A239D98BFD3}"/>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1" name="Graphic 15">
            <a:extLst>
              <a:ext uri="{FF2B5EF4-FFF2-40B4-BE49-F238E27FC236}">
                <a16:creationId xmlns:a16="http://schemas.microsoft.com/office/drawing/2014/main" id="{F8D78BE0-971A-DAED-D9C5-EBB101A58AAD}"/>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5766913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fld id="{672117C0-DB9A-4602-B3CC-8D4E51AB21EA}" type="datetime1">
              <a:rPr lang="en-US" smtClean="0"/>
              <a:t>6/12/2022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907687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fld id="{8C8E866E-FF1C-4363-99F6-2EB8C6859B14}" type="datetime1">
              <a:rPr lang="en-US" smtClean="0"/>
              <a:t>6/12/2022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Tree>
    <p:extLst>
      <p:ext uri="{BB962C8B-B14F-4D97-AF65-F5344CB8AC3E}">
        <p14:creationId xmlns:p14="http://schemas.microsoft.com/office/powerpoint/2010/main" val="18971113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3442482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99048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lgn="ctr">
              <a:defRPr sz="3600" b="1" cap="all" baseline="0">
                <a:solidFill>
                  <a:schemeClr val="bg1"/>
                </a:solidFill>
                <a:latin typeface="Times New Roman" panose="02020603050405020304" pitchFamily="18" charset="0"/>
                <a:cs typeface="Times New Roman" panose="02020603050405020304" pitchFamily="18" charset="0"/>
              </a:defRPr>
            </a:lvl1pPr>
          </a:lstStyle>
          <a:p>
            <a:r>
              <a:rPr lang="en-US"/>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fld id="{F21CD71D-1EF6-4BFD-90DA-9906852EAA1A}" type="datetime1">
              <a:rPr lang="en-US" smtClean="0"/>
              <a:t>6/12/2022</a:t>
            </a:fld>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122263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742217F9-0076-452A-96BF-ADDB55CED099}" type="datetime1">
              <a:rPr lang="en-US" smtClean="0"/>
              <a:t>6/12/2022</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8" r:id="rId3"/>
    <p:sldLayoutId id="2147483717" r:id="rId4"/>
    <p:sldLayoutId id="2147483710" r:id="rId5"/>
    <p:sldLayoutId id="2147483709" r:id="rId6"/>
    <p:sldLayoutId id="2147483698" r:id="rId7"/>
    <p:sldLayoutId id="2147483713" r:id="rId8"/>
    <p:sldLayoutId id="2147483712" r:id="rId9"/>
    <p:sldLayoutId id="2147483700" r:id="rId10"/>
    <p:sldLayoutId id="2147483701" r:id="rId11"/>
    <p:sldLayoutId id="2147483716" r:id="rId12"/>
    <p:sldLayoutId id="2147483714" r:id="rId13"/>
    <p:sldLayoutId id="2147483715" r:id="rId14"/>
    <p:sldLayoutId id="2147483702" r:id="rId15"/>
    <p:sldLayoutId id="2147483703" r:id="rId16"/>
    <p:sldLayoutId id="2147483704" r:id="rId17"/>
    <p:sldLayoutId id="2147483705" r:id="rId1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www.win.tue.nl/~wstahw/edu/2IV05/seamcarving.pdf"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9.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title"/>
          </p:nvPr>
        </p:nvSpPr>
        <p:spPr>
          <a:xfrm>
            <a:off x="961461" y="1242579"/>
            <a:ext cx="10771632" cy="1325563"/>
          </a:xfrm>
        </p:spPr>
        <p:txBody>
          <a:bodyPr>
            <a:normAutofit/>
          </a:bodyPr>
          <a:lstStyle/>
          <a:p>
            <a:pPr algn="ctr"/>
            <a:r>
              <a:rPr lang="en-US" sz="4000" dirty="0" err="1">
                <a:solidFill>
                  <a:schemeClr val="tx1"/>
                </a:solidFill>
                <a:latin typeface="Times New Roman" panose="02020603050405020304" pitchFamily="18" charset="0"/>
                <a:cs typeface="Times New Roman" panose="02020603050405020304" pitchFamily="18" charset="0"/>
              </a:rPr>
              <a:t>Báo</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cáo</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đồ</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án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cuối</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kỳ</a:t>
            </a:r>
            <a:r>
              <a:rPr lang="en-US" sz="4000" dirty="0">
                <a:solidFill>
                  <a:schemeClr val="tx1"/>
                </a:solidFill>
                <a:latin typeface="Times New Roman" panose="02020603050405020304" pitchFamily="18" charset="0"/>
                <a:cs typeface="Times New Roman" panose="02020603050405020304" pitchFamily="18" charset="0"/>
              </a:rPr>
              <a:t> </a:t>
            </a:r>
            <a:br>
              <a:rPr lang="en-US" sz="4000" dirty="0">
                <a:solidFill>
                  <a:schemeClr val="tx1"/>
                </a:solidFill>
                <a:latin typeface="Times New Roman" panose="02020603050405020304" pitchFamily="18" charset="0"/>
                <a:cs typeface="Times New Roman" panose="02020603050405020304" pitchFamily="18" charset="0"/>
              </a:rPr>
            </a:br>
            <a:r>
              <a:rPr lang="en-US" sz="4000" dirty="0" err="1">
                <a:solidFill>
                  <a:schemeClr val="tx1"/>
                </a:solidFill>
                <a:latin typeface="Times New Roman" panose="02020603050405020304" pitchFamily="18" charset="0"/>
                <a:cs typeface="Times New Roman" panose="02020603050405020304" pitchFamily="18" charset="0"/>
              </a:rPr>
              <a:t>Nhập</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môn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thị</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giác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máy</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tính</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F14073-9F68-4B7E-A576-26899D58C7A9}"/>
              </a:ext>
            </a:extLst>
          </p:cNvPr>
          <p:cNvSpPr>
            <a:spLocks noGrp="1"/>
          </p:cNvSpPr>
          <p:nvPr>
            <p:ph idx="1"/>
          </p:nvPr>
        </p:nvSpPr>
        <p:spPr>
          <a:xfrm>
            <a:off x="6230114" y="3093892"/>
            <a:ext cx="11005958" cy="3398983"/>
          </a:xfrm>
        </p:spPr>
        <p:txBody>
          <a:bodyPr>
            <a:normAutofit/>
          </a:bodyPr>
          <a:lstStyle/>
          <a:p>
            <a:pPr algn="l">
              <a:buFont typeface="Wingdings" panose="05000000000000000000" pitchFamily="2" charset="2"/>
              <a:buChar char="v"/>
            </a:pPr>
            <a:r>
              <a:rPr lang="en-US" sz="2000" dirty="0" err="1">
                <a:solidFill>
                  <a:schemeClr val="tx1"/>
                </a:solidFill>
                <a:latin typeface="Times New Roman" panose="02020603050405020304" pitchFamily="18" charset="0"/>
                <a:cs typeface="Times New Roman" panose="02020603050405020304" pitchFamily="18" charset="0"/>
              </a:rPr>
              <a:t>Lớp</a:t>
            </a:r>
            <a:r>
              <a:rPr lang="en-US" sz="2000" dirty="0">
                <a:solidFill>
                  <a:schemeClr val="tx1"/>
                </a:solidFill>
                <a:latin typeface="Times New Roman" panose="02020603050405020304" pitchFamily="18" charset="0"/>
                <a:cs typeface="Times New Roman" panose="02020603050405020304" pitchFamily="18" charset="0"/>
              </a:rPr>
              <a:t>: CS231.M21</a:t>
            </a:r>
          </a:p>
          <a:p>
            <a:pPr algn="l">
              <a:buFont typeface="Wingdings" panose="05000000000000000000" pitchFamily="2" charset="2"/>
              <a:buChar char="v"/>
            </a:pPr>
            <a:r>
              <a:rPr lang="en-US" sz="2000" dirty="0" err="1">
                <a:solidFill>
                  <a:schemeClr val="tx1"/>
                </a:solidFill>
                <a:latin typeface="Times New Roman" panose="02020603050405020304" pitchFamily="18" charset="0"/>
                <a:cs typeface="Times New Roman" panose="02020603050405020304" pitchFamily="18" charset="0"/>
              </a:rPr>
              <a:t>Giảng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Nguyễn</a:t>
            </a:r>
            <a:r>
              <a:rPr lang="en-US" sz="2000" dirty="0">
                <a:solidFill>
                  <a:schemeClr val="tx1"/>
                </a:solidFill>
                <a:latin typeface="Times New Roman" panose="02020603050405020304" pitchFamily="18" charset="0"/>
                <a:cs typeface="Times New Roman" panose="02020603050405020304" pitchFamily="18" charset="0"/>
              </a:rPr>
              <a:t> Vinh </a:t>
            </a:r>
            <a:r>
              <a:rPr lang="en-US" sz="2000" dirty="0" err="1">
                <a:solidFill>
                  <a:schemeClr val="tx1"/>
                </a:solidFill>
                <a:latin typeface="Times New Roman" panose="02020603050405020304" pitchFamily="18" charset="0"/>
                <a:cs typeface="Times New Roman" panose="02020603050405020304" pitchFamily="18" charset="0"/>
              </a:rPr>
              <a:t>Tiệp</a:t>
            </a:r>
            <a:endParaRPr lang="en-US" sz="20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hiện</a:t>
            </a:r>
            <a:r>
              <a:rPr lang="en-US" sz="2000" dirty="0">
                <a:solidFill>
                  <a:schemeClr val="tx1"/>
                </a:solidFill>
                <a:latin typeface="Times New Roman" panose="02020603050405020304" pitchFamily="18" charset="0"/>
                <a:cs typeface="Times New Roman" panose="02020603050405020304" pitchFamily="18" charset="0"/>
              </a:rPr>
              <a:t>:</a:t>
            </a:r>
          </a:p>
          <a:p>
            <a:pPr algn="l">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Hồ Hồng Hà – 20520480</a:t>
            </a:r>
          </a:p>
          <a:p>
            <a:pPr algn="l">
              <a:buFont typeface="Wingdings" panose="05000000000000000000" pitchFamily="2" charset="2"/>
              <a:buChar char="§"/>
            </a:pPr>
            <a:r>
              <a:rPr lang="en-US" sz="2000" dirty="0" err="1">
                <a:solidFill>
                  <a:schemeClr val="tx1"/>
                </a:solidFill>
                <a:effectLst/>
                <a:latin typeface="Times New Roman" panose="02020603050405020304" pitchFamily="18" charset="0"/>
                <a:ea typeface="Calibri" panose="020F0502020204030204" pitchFamily="34" charset="0"/>
              </a:rPr>
              <a:t>Nguyễn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Văn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Hợp</a:t>
            </a:r>
            <a:r>
              <a:rPr lang="en-US" sz="2000" dirty="0">
                <a:solidFill>
                  <a:schemeClr val="tx1"/>
                </a:solidFill>
                <a:effectLst/>
                <a:latin typeface="Times New Roman" panose="02020603050405020304" pitchFamily="18" charset="0"/>
                <a:ea typeface="Calibri" panose="020F0502020204030204" pitchFamily="34" charset="0"/>
              </a:rPr>
              <a:t> – 20521358</a:t>
            </a:r>
          </a:p>
          <a:p>
            <a:pPr algn="l">
              <a:buFont typeface="Wingdings" panose="05000000000000000000" pitchFamily="2" charset="2"/>
              <a:buChar char="§"/>
            </a:pPr>
            <a:r>
              <a:rPr lang="en-US" sz="2000" dirty="0" err="1">
                <a:solidFill>
                  <a:schemeClr val="tx1"/>
                </a:solidFill>
                <a:effectLst/>
                <a:latin typeface="Times New Roman" panose="02020603050405020304" pitchFamily="18" charset="0"/>
                <a:ea typeface="Calibri" panose="020F0502020204030204" pitchFamily="34" charset="0"/>
              </a:rPr>
              <a:t>Nguyễn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Hoàng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Thái</a:t>
            </a:r>
            <a:r>
              <a:rPr lang="en-US" sz="2000" dirty="0">
                <a:solidFill>
                  <a:schemeClr val="tx1"/>
                </a:solidFill>
                <a:effectLst/>
                <a:latin typeface="Times New Roman" panose="02020603050405020304" pitchFamily="18" charset="0"/>
                <a:ea typeface="Calibri" panose="020F0502020204030204" pitchFamily="34" charset="0"/>
              </a:rPr>
              <a:t> – 20521887</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F8D98F6-11FE-623D-487F-0F322E08FBBD}"/>
              </a:ext>
            </a:extLst>
          </p:cNvPr>
          <p:cNvSpPr txBox="1">
            <a:spLocks/>
          </p:cNvSpPr>
          <p:nvPr/>
        </p:nvSpPr>
        <p:spPr>
          <a:xfrm>
            <a:off x="830781" y="3886375"/>
            <a:ext cx="5131107" cy="10179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1" i="0" kern="1200" cap="all" baseline="0">
                <a:solidFill>
                  <a:schemeClr val="bg1"/>
                </a:solidFill>
                <a:latin typeface="+mj-lt"/>
                <a:ea typeface="+mj-ea"/>
                <a:cs typeface="+mj-cs"/>
              </a:defRPr>
            </a:lvl1pPr>
          </a:lstStyle>
          <a:p>
            <a:r>
              <a:rPr lang="en-US" sz="2400">
                <a:solidFill>
                  <a:schemeClr val="tx1"/>
                </a:solidFill>
                <a:latin typeface="Times New Roman" panose="02020603050405020304" pitchFamily="18" charset="0"/>
                <a:cs typeface="Times New Roman" panose="02020603050405020304" pitchFamily="18" charset="0"/>
              </a:rPr>
              <a:t>PROJECT: </a:t>
            </a:r>
            <a:r>
              <a:rPr lang="en-US" sz="2400" err="1">
                <a:solidFill>
                  <a:schemeClr val="tx1"/>
                </a:solidFill>
                <a:latin typeface="Times New Roman" panose="02020603050405020304" pitchFamily="18" charset="0"/>
                <a:cs typeface="Times New Roman" panose="02020603050405020304" pitchFamily="18" charset="0"/>
              </a:rPr>
              <a:t>Xoá</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đối</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tượng</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sử</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dụng</a:t>
            </a:r>
            <a:r>
              <a:rPr lang="en-US" sz="2400">
                <a:solidFill>
                  <a:schemeClr val="tx1"/>
                </a:solidFill>
                <a:latin typeface="Times New Roman" panose="02020603050405020304" pitchFamily="18" charset="0"/>
                <a:cs typeface="Times New Roman" panose="02020603050405020304" pitchFamily="18" charset="0"/>
              </a:rPr>
              <a:t> seam carving</a:t>
            </a:r>
          </a:p>
        </p:txBody>
      </p:sp>
      <p:sp>
        <p:nvSpPr>
          <p:cNvPr id="5" name="Slide Number Placeholder 4">
            <a:extLst>
              <a:ext uri="{FF2B5EF4-FFF2-40B4-BE49-F238E27FC236}">
                <a16:creationId xmlns:a16="http://schemas.microsoft.com/office/drawing/2014/main" id="{5D917075-133F-667E-4A93-7EABDA1B8C72}"/>
              </a:ext>
            </a:extLst>
          </p:cNvPr>
          <p:cNvSpPr>
            <a:spLocks noGrp="1"/>
          </p:cNvSpPr>
          <p:nvPr>
            <p:ph type="sldNum" sz="quarter" idx="12"/>
          </p:nvPr>
        </p:nvSpPr>
        <p:spPr/>
        <p:txBody>
          <a:bodyPr/>
          <a:lstStyle/>
          <a:p>
            <a:fld id="{D8DA9DAA-006C-4F4B-980E-E3DF019B24E2}" type="slidenum">
              <a:rPr lang="en-US" smtClean="0">
                <a:solidFill>
                  <a:schemeClr val="tx1"/>
                </a:solidFill>
              </a:rPr>
              <a:pPr/>
              <a:t>1</a:t>
            </a:fld>
            <a:endParaRPr lang="en-US">
              <a:solidFill>
                <a:schemeClr val="tx1"/>
              </a:solidFill>
            </a:endParaRPr>
          </a:p>
        </p:txBody>
      </p: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57C5-0EFE-BED9-88C6-EAB51498F953}"/>
              </a:ext>
            </a:extLst>
          </p:cNvPr>
          <p:cNvSpPr>
            <a:spLocks noGrp="1"/>
          </p:cNvSpPr>
          <p:nvPr>
            <p:ph type="title"/>
          </p:nvPr>
        </p:nvSpPr>
        <p:spPr/>
        <p:txBody>
          <a:bodyPr/>
          <a:lstStyle/>
          <a:p>
            <a:r>
              <a:rPr lang="en-US">
                <a:solidFill>
                  <a:schemeClr val="tx1"/>
                </a:solidFill>
              </a:rPr>
              <a:t>II. </a:t>
            </a:r>
            <a:r>
              <a:rPr lang="en-US" err="1">
                <a:solidFill>
                  <a:schemeClr val="tx1"/>
                </a:solidFill>
              </a:rPr>
              <a:t>Phương</a:t>
            </a:r>
            <a:r>
              <a:rPr lang="en-US">
                <a:solidFill>
                  <a:schemeClr val="tx1"/>
                </a:solidFill>
              </a:rPr>
              <a:t> </a:t>
            </a:r>
            <a:r>
              <a:rPr lang="en-US" err="1">
                <a:solidFill>
                  <a:schemeClr val="tx1"/>
                </a:solidFill>
              </a:rPr>
              <a:t>pháp</a:t>
            </a:r>
            <a:r>
              <a:rPr lang="en-US">
                <a:solidFill>
                  <a:schemeClr val="tx1"/>
                </a:solidFill>
              </a:rPr>
              <a:t> </a:t>
            </a:r>
            <a:r>
              <a:rPr lang="en-US" err="1">
                <a:solidFill>
                  <a:schemeClr val="tx1"/>
                </a:solidFill>
              </a:rPr>
              <a:t>thực</a:t>
            </a:r>
            <a:r>
              <a:rPr lang="en-US">
                <a:solidFill>
                  <a:schemeClr val="tx1"/>
                </a:solidFill>
              </a:rPr>
              <a:t> </a:t>
            </a:r>
            <a:r>
              <a:rPr lang="en-US" err="1">
                <a:solidFill>
                  <a:schemeClr val="tx1"/>
                </a:solidFill>
              </a:rPr>
              <a:t>hiện</a:t>
            </a:r>
            <a:endParaRPr lang="en-US">
              <a:solidFill>
                <a:schemeClr val="tx1"/>
              </a:solidFill>
            </a:endParaRPr>
          </a:p>
        </p:txBody>
      </p:sp>
      <p:sp>
        <p:nvSpPr>
          <p:cNvPr id="3" name="Content Placeholder 2">
            <a:extLst>
              <a:ext uri="{FF2B5EF4-FFF2-40B4-BE49-F238E27FC236}">
                <a16:creationId xmlns:a16="http://schemas.microsoft.com/office/drawing/2014/main" id="{547767EB-C56D-F838-6914-CAFCFFD4EAB8}"/>
              </a:ext>
            </a:extLst>
          </p:cNvPr>
          <p:cNvSpPr>
            <a:spLocks noGrp="1"/>
          </p:cNvSpPr>
          <p:nvPr>
            <p:ph idx="1"/>
          </p:nvPr>
        </p:nvSpPr>
        <p:spPr/>
        <p:txBody>
          <a:bodyPr/>
          <a:lstStyle/>
          <a:p>
            <a:pPr marL="0" indent="0">
              <a:buNone/>
            </a:pPr>
            <a:r>
              <a:rPr lang="en-US" dirty="0">
                <a:solidFill>
                  <a:schemeClr val="tx1"/>
                </a:solidFill>
              </a:rPr>
              <a:t>3. </a:t>
            </a:r>
            <a:r>
              <a:rPr lang="en-US" dirty="0" err="1">
                <a:solidFill>
                  <a:schemeClr val="tx1"/>
                </a:solidFill>
              </a:rPr>
              <a:t>Xoá</a:t>
            </a:r>
            <a:r>
              <a:rPr lang="en-US" dirty="0">
                <a:solidFill>
                  <a:schemeClr val="tx1"/>
                </a:solidFill>
              </a:rPr>
              <a:t> </a:t>
            </a:r>
            <a:r>
              <a:rPr lang="en-US" dirty="0" err="1">
                <a:solidFill>
                  <a:schemeClr val="tx1"/>
                </a:solidFill>
              </a:rPr>
              <a:t>đường</a:t>
            </a:r>
            <a:r>
              <a:rPr lang="en-US" dirty="0">
                <a:solidFill>
                  <a:schemeClr val="tx1"/>
                </a:solidFill>
              </a:rPr>
              <a:t> seam</a:t>
            </a:r>
          </a:p>
          <a:p>
            <a:pPr marL="0" indent="0">
              <a:buNone/>
            </a:pPr>
            <a:r>
              <a:rPr lang="en-US" dirty="0">
                <a:solidFill>
                  <a:schemeClr val="tx1"/>
                </a:solidFill>
              </a:rPr>
              <a:t>4. Resize </a:t>
            </a:r>
            <a:r>
              <a:rPr lang="en-US" dirty="0" err="1">
                <a:solidFill>
                  <a:schemeClr val="tx1"/>
                </a:solidFill>
              </a:rPr>
              <a:t>ảnh</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kích</a:t>
            </a:r>
            <a:r>
              <a:rPr lang="en-US" dirty="0">
                <a:solidFill>
                  <a:schemeClr val="tx1"/>
                </a:solidFill>
              </a:rPr>
              <a:t> </a:t>
            </a:r>
            <a:r>
              <a:rPr lang="en-US" dirty="0" err="1">
                <a:solidFill>
                  <a:schemeClr val="tx1"/>
                </a:solidFill>
              </a:rPr>
              <a:t>thước</a:t>
            </a:r>
            <a:r>
              <a:rPr lang="en-US" dirty="0">
                <a:solidFill>
                  <a:schemeClr val="tx1"/>
                </a:solidFill>
              </a:rPr>
              <a:t> ban </a:t>
            </a:r>
            <a:r>
              <a:rPr lang="en-US" dirty="0" err="1">
                <a:solidFill>
                  <a:schemeClr val="tx1"/>
                </a:solidFill>
              </a:rPr>
              <a:t>đầu</a:t>
            </a:r>
            <a:endParaRPr lang="en-US" dirty="0">
              <a:solidFill>
                <a:schemeClr val="tx1"/>
              </a:solidFill>
            </a:endParaRPr>
          </a:p>
          <a:p>
            <a:pPr>
              <a:buFont typeface="Wingdings" panose="05000000000000000000" pitchFamily="2" charset="2"/>
              <a:buChar char="Ø"/>
            </a:pPr>
            <a:r>
              <a:rPr lang="en-US" dirty="0" err="1">
                <a:solidFill>
                  <a:schemeClr val="tx1"/>
                </a:solidFill>
              </a:rPr>
              <a:t>Tìm</a:t>
            </a:r>
            <a:r>
              <a:rPr lang="en-US" dirty="0">
                <a:solidFill>
                  <a:schemeClr val="tx1"/>
                </a:solidFill>
              </a:rPr>
              <a:t> </a:t>
            </a:r>
            <a:r>
              <a:rPr lang="en-US" dirty="0" err="1">
                <a:solidFill>
                  <a:schemeClr val="tx1"/>
                </a:solidFill>
              </a:rPr>
              <a:t>danh</a:t>
            </a:r>
            <a:r>
              <a:rPr lang="en-US" dirty="0">
                <a:solidFill>
                  <a:schemeClr val="tx1"/>
                </a:solidFill>
              </a:rPr>
              <a:t> </a:t>
            </a:r>
            <a:r>
              <a:rPr lang="en-US" dirty="0" err="1">
                <a:solidFill>
                  <a:schemeClr val="tx1"/>
                </a:solidFill>
              </a:rPr>
              <a:t>sách</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đường</a:t>
            </a:r>
            <a:r>
              <a:rPr lang="en-US" dirty="0">
                <a:solidFill>
                  <a:schemeClr val="tx1"/>
                </a:solidFill>
              </a:rPr>
              <a:t> seam </a:t>
            </a:r>
            <a:r>
              <a:rPr lang="en-US" dirty="0" err="1">
                <a:solidFill>
                  <a:schemeClr val="tx1"/>
                </a:solidFill>
              </a:rPr>
              <a:t>tối</a:t>
            </a:r>
            <a:r>
              <a:rPr lang="en-US" dirty="0">
                <a:solidFill>
                  <a:schemeClr val="tx1"/>
                </a:solidFill>
              </a:rPr>
              <a:t> </a:t>
            </a:r>
            <a:r>
              <a:rPr lang="en-US" dirty="0" err="1">
                <a:solidFill>
                  <a:schemeClr val="tx1"/>
                </a:solidFill>
              </a:rPr>
              <a:t>ưu</a:t>
            </a:r>
            <a:r>
              <a:rPr lang="en-US" dirty="0">
                <a:solidFill>
                  <a:schemeClr val="tx1"/>
                </a:solidFill>
              </a:rPr>
              <a:t> </a:t>
            </a:r>
            <a:r>
              <a:rPr lang="en-US" dirty="0" err="1">
                <a:solidFill>
                  <a:schemeClr val="tx1"/>
                </a:solidFill>
              </a:rPr>
              <a:t>nhất</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vào</a:t>
            </a:r>
            <a:r>
              <a:rPr lang="en-US" dirty="0">
                <a:solidFill>
                  <a:schemeClr val="tx1"/>
                </a:solidFill>
              </a:rPr>
              <a:t>.</a:t>
            </a:r>
          </a:p>
          <a:p>
            <a:pPr>
              <a:buFont typeface="Wingdings" panose="05000000000000000000" pitchFamily="2" charset="2"/>
              <a:buChar char="Ø"/>
            </a:pPr>
            <a:r>
              <a:rPr lang="en-US" dirty="0" err="1">
                <a:solidFill>
                  <a:schemeClr val="tx1"/>
                </a:solidFill>
              </a:rPr>
              <a:t>Các</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giá</a:t>
            </a:r>
            <a:r>
              <a:rPr lang="en-US" dirty="0">
                <a:solidFill>
                  <a:schemeClr val="tx1"/>
                </a:solidFill>
              </a:rPr>
              <a:t> </a:t>
            </a:r>
            <a:r>
              <a:rPr lang="en-US" dirty="0" err="1">
                <a:solidFill>
                  <a:schemeClr val="tx1"/>
                </a:solidFill>
              </a:rPr>
              <a:t>trị</a:t>
            </a:r>
            <a:r>
              <a:rPr lang="en-US" dirty="0">
                <a:solidFill>
                  <a:schemeClr val="tx1"/>
                </a:solidFill>
              </a:rPr>
              <a:t> </a:t>
            </a:r>
            <a:r>
              <a:rPr lang="en-US" dirty="0" err="1">
                <a:solidFill>
                  <a:schemeClr val="tx1"/>
                </a:solidFill>
              </a:rPr>
              <a:t>trung</a:t>
            </a:r>
            <a:r>
              <a:rPr lang="en-US" dirty="0">
                <a:solidFill>
                  <a:schemeClr val="tx1"/>
                </a:solidFill>
              </a:rPr>
              <a:t> </a:t>
            </a:r>
            <a:r>
              <a:rPr lang="en-US" dirty="0" err="1">
                <a:solidFill>
                  <a:schemeClr val="tx1"/>
                </a:solidFill>
              </a:rPr>
              <a:t>bình</a:t>
            </a:r>
            <a:r>
              <a:rPr lang="en-US" dirty="0">
                <a:solidFill>
                  <a:schemeClr val="tx1"/>
                </a:solidFill>
              </a:rPr>
              <a:t> </a:t>
            </a:r>
            <a:r>
              <a:rPr lang="en-US" dirty="0" err="1">
                <a:solidFill>
                  <a:schemeClr val="tx1"/>
                </a:solidFill>
              </a:rPr>
              <a:t>của</a:t>
            </a:r>
            <a:r>
              <a:rPr lang="en-US" dirty="0">
                <a:solidFill>
                  <a:schemeClr val="tx1"/>
                </a:solidFill>
              </a:rPr>
              <a:t> 2 </a:t>
            </a:r>
            <a:r>
              <a:rPr lang="en-US" dirty="0" err="1">
                <a:solidFill>
                  <a:schemeClr val="tx1"/>
                </a:solidFill>
              </a:rPr>
              <a:t>điểm</a:t>
            </a:r>
            <a:r>
              <a:rPr lang="en-US" dirty="0">
                <a:solidFill>
                  <a:schemeClr val="tx1"/>
                </a:solidFill>
              </a:rPr>
              <a:t> </a:t>
            </a:r>
            <a:r>
              <a:rPr lang="en-US" dirty="0" err="1">
                <a:solidFill>
                  <a:schemeClr val="tx1"/>
                </a:solidFill>
              </a:rPr>
              <a:t>lân</a:t>
            </a:r>
            <a:r>
              <a:rPr lang="en-US" dirty="0">
                <a:solidFill>
                  <a:schemeClr val="tx1"/>
                </a:solidFill>
              </a:rPr>
              <a:t> </a:t>
            </a:r>
            <a:r>
              <a:rPr lang="en-US" dirty="0" err="1">
                <a:solidFill>
                  <a:schemeClr val="tx1"/>
                </a:solidFill>
              </a:rPr>
              <a:t>cận</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Slide Number Placeholder 3">
            <a:extLst>
              <a:ext uri="{FF2B5EF4-FFF2-40B4-BE49-F238E27FC236}">
                <a16:creationId xmlns:a16="http://schemas.microsoft.com/office/drawing/2014/main" id="{1516BD8C-BD72-1B85-FE01-0BC9231CEC68}"/>
              </a:ext>
            </a:extLst>
          </p:cNvPr>
          <p:cNvSpPr>
            <a:spLocks noGrp="1"/>
          </p:cNvSpPr>
          <p:nvPr>
            <p:ph type="sldNum" sz="quarter" idx="12"/>
          </p:nvPr>
        </p:nvSpPr>
        <p:spPr/>
        <p:txBody>
          <a:bodyPr/>
          <a:lstStyle/>
          <a:p>
            <a:fld id="{D8DA9DAA-006C-4F4B-980E-E3DF019B24E2}" type="slidenum">
              <a:rPr lang="en-US" smtClean="0">
                <a:solidFill>
                  <a:schemeClr val="tx1"/>
                </a:solidFill>
              </a:rPr>
              <a:pPr/>
              <a:t>10</a:t>
            </a:fld>
            <a:endParaRPr lang="en-US">
              <a:solidFill>
                <a:schemeClr val="tx1"/>
              </a:solidFill>
            </a:endParaRPr>
          </a:p>
        </p:txBody>
      </p:sp>
    </p:spTree>
    <p:extLst>
      <p:ext uri="{BB962C8B-B14F-4D97-AF65-F5344CB8AC3E}">
        <p14:creationId xmlns:p14="http://schemas.microsoft.com/office/powerpoint/2010/main" val="915804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A6A7-9105-DC11-2C08-121C897E7FCA}"/>
              </a:ext>
            </a:extLst>
          </p:cNvPr>
          <p:cNvSpPr>
            <a:spLocks noGrp="1"/>
          </p:cNvSpPr>
          <p:nvPr>
            <p:ph type="title"/>
          </p:nvPr>
        </p:nvSpPr>
        <p:spPr/>
        <p:txBody>
          <a:bodyPr/>
          <a:lstStyle/>
          <a:p>
            <a:r>
              <a:rPr lang="en-US" dirty="0">
                <a:solidFill>
                  <a:schemeClr val="tx1"/>
                </a:solidFill>
              </a:rPr>
              <a:t>III. </a:t>
            </a:r>
            <a:r>
              <a:rPr lang="en-US" dirty="0" err="1">
                <a:solidFill>
                  <a:schemeClr val="tx1"/>
                </a:solidFill>
              </a:rPr>
              <a:t>Kết</a:t>
            </a:r>
            <a:r>
              <a:rPr lang="en-US" dirty="0">
                <a:solidFill>
                  <a:schemeClr val="tx1"/>
                </a:solidFill>
              </a:rPr>
              <a:t> </a:t>
            </a:r>
            <a:r>
              <a:rPr lang="en-US" dirty="0" err="1">
                <a:solidFill>
                  <a:schemeClr val="tx1"/>
                </a:solidFill>
              </a:rPr>
              <a:t>quả</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nghiệm</a:t>
            </a:r>
            <a:endParaRPr lang="en-US" dirty="0">
              <a:solidFill>
                <a:schemeClr val="tx1"/>
              </a:solidFill>
            </a:endParaRPr>
          </a:p>
        </p:txBody>
      </p:sp>
      <p:pic>
        <p:nvPicPr>
          <p:cNvPr id="6" name="Content Placeholder 5">
            <a:extLst>
              <a:ext uri="{FF2B5EF4-FFF2-40B4-BE49-F238E27FC236}">
                <a16:creationId xmlns:a16="http://schemas.microsoft.com/office/drawing/2014/main" id="{F00F1201-CD3D-BD44-6DCB-268F7FDBC958}"/>
              </a:ext>
            </a:extLst>
          </p:cNvPr>
          <p:cNvPicPr>
            <a:picLocks noGrp="1" noChangeAspect="1"/>
          </p:cNvPicPr>
          <p:nvPr>
            <p:ph idx="1"/>
          </p:nvPr>
        </p:nvPicPr>
        <p:blipFill>
          <a:blip r:embed="rId2"/>
          <a:stretch>
            <a:fillRect/>
          </a:stretch>
        </p:blipFill>
        <p:spPr>
          <a:xfrm>
            <a:off x="576263" y="2033994"/>
            <a:ext cx="10771187" cy="3934599"/>
          </a:xfrm>
        </p:spPr>
      </p:pic>
      <p:sp>
        <p:nvSpPr>
          <p:cNvPr id="4" name="Slide Number Placeholder 3">
            <a:extLst>
              <a:ext uri="{FF2B5EF4-FFF2-40B4-BE49-F238E27FC236}">
                <a16:creationId xmlns:a16="http://schemas.microsoft.com/office/drawing/2014/main" id="{B574EF18-0723-DD19-1FCC-37C60D64F27F}"/>
              </a:ext>
            </a:extLst>
          </p:cNvPr>
          <p:cNvSpPr>
            <a:spLocks noGrp="1"/>
          </p:cNvSpPr>
          <p:nvPr>
            <p:ph type="sldNum" sz="quarter" idx="12"/>
          </p:nvPr>
        </p:nvSpPr>
        <p:spPr/>
        <p:txBody>
          <a:bodyPr/>
          <a:lstStyle/>
          <a:p>
            <a:fld id="{D8DA9DAA-006C-4F4B-980E-E3DF019B24E2}" type="slidenum">
              <a:rPr lang="en-US" smtClean="0">
                <a:solidFill>
                  <a:schemeClr val="tx1"/>
                </a:solidFill>
              </a:rPr>
              <a:pPr/>
              <a:t>11</a:t>
            </a:fld>
            <a:endParaRPr lang="en-US">
              <a:solidFill>
                <a:schemeClr val="tx1"/>
              </a:solidFill>
            </a:endParaRPr>
          </a:p>
        </p:txBody>
      </p:sp>
    </p:spTree>
    <p:extLst>
      <p:ext uri="{BB962C8B-B14F-4D97-AF65-F5344CB8AC3E}">
        <p14:creationId xmlns:p14="http://schemas.microsoft.com/office/powerpoint/2010/main" val="2743284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A6A7-9105-DC11-2C08-121C897E7FCA}"/>
              </a:ext>
            </a:extLst>
          </p:cNvPr>
          <p:cNvSpPr>
            <a:spLocks noGrp="1"/>
          </p:cNvSpPr>
          <p:nvPr>
            <p:ph type="title"/>
          </p:nvPr>
        </p:nvSpPr>
        <p:spPr/>
        <p:txBody>
          <a:bodyPr/>
          <a:lstStyle/>
          <a:p>
            <a:r>
              <a:rPr lang="en-US" dirty="0">
                <a:solidFill>
                  <a:schemeClr val="tx1"/>
                </a:solidFill>
              </a:rPr>
              <a:t>III. </a:t>
            </a:r>
            <a:r>
              <a:rPr lang="en-US" dirty="0" err="1">
                <a:solidFill>
                  <a:schemeClr val="tx1"/>
                </a:solidFill>
              </a:rPr>
              <a:t>Kết</a:t>
            </a:r>
            <a:r>
              <a:rPr lang="en-US" dirty="0">
                <a:solidFill>
                  <a:schemeClr val="tx1"/>
                </a:solidFill>
              </a:rPr>
              <a:t> </a:t>
            </a:r>
            <a:r>
              <a:rPr lang="en-US" dirty="0" err="1">
                <a:solidFill>
                  <a:schemeClr val="tx1"/>
                </a:solidFill>
              </a:rPr>
              <a:t>quả</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nghiệm</a:t>
            </a:r>
            <a:endParaRPr lang="en-US" dirty="0">
              <a:solidFill>
                <a:schemeClr val="tx1"/>
              </a:solidFill>
            </a:endParaRPr>
          </a:p>
        </p:txBody>
      </p:sp>
      <p:sp>
        <p:nvSpPr>
          <p:cNvPr id="4" name="Slide Number Placeholder 3">
            <a:extLst>
              <a:ext uri="{FF2B5EF4-FFF2-40B4-BE49-F238E27FC236}">
                <a16:creationId xmlns:a16="http://schemas.microsoft.com/office/drawing/2014/main" id="{B574EF18-0723-DD19-1FCC-37C60D64F27F}"/>
              </a:ext>
            </a:extLst>
          </p:cNvPr>
          <p:cNvSpPr>
            <a:spLocks noGrp="1"/>
          </p:cNvSpPr>
          <p:nvPr>
            <p:ph type="sldNum" sz="quarter" idx="12"/>
          </p:nvPr>
        </p:nvSpPr>
        <p:spPr/>
        <p:txBody>
          <a:bodyPr/>
          <a:lstStyle/>
          <a:p>
            <a:fld id="{D8DA9DAA-006C-4F4B-980E-E3DF019B24E2}" type="slidenum">
              <a:rPr lang="en-US" smtClean="0">
                <a:solidFill>
                  <a:schemeClr val="tx1"/>
                </a:solidFill>
              </a:rPr>
              <a:pPr/>
              <a:t>12</a:t>
            </a:fld>
            <a:endParaRPr lang="en-US">
              <a:solidFill>
                <a:schemeClr val="tx1"/>
              </a:solidFill>
            </a:endParaRPr>
          </a:p>
        </p:txBody>
      </p:sp>
      <p:sp>
        <p:nvSpPr>
          <p:cNvPr id="5" name="Content Placeholder 4">
            <a:extLst>
              <a:ext uri="{FF2B5EF4-FFF2-40B4-BE49-F238E27FC236}">
                <a16:creationId xmlns:a16="http://schemas.microsoft.com/office/drawing/2014/main" id="{19CB1F6F-3742-B77C-67C1-6143F988817B}"/>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5558AED-BDC1-DBFD-9F62-CC6E4AB73644}"/>
              </a:ext>
            </a:extLst>
          </p:cNvPr>
          <p:cNvPicPr>
            <a:picLocks noChangeAspect="1"/>
          </p:cNvPicPr>
          <p:nvPr/>
        </p:nvPicPr>
        <p:blipFill>
          <a:blip r:embed="rId2"/>
          <a:stretch>
            <a:fillRect/>
          </a:stretch>
        </p:blipFill>
        <p:spPr>
          <a:xfrm>
            <a:off x="576072" y="1870075"/>
            <a:ext cx="10771633" cy="3886026"/>
          </a:xfrm>
          <a:prstGeom prst="rect">
            <a:avLst/>
          </a:prstGeom>
        </p:spPr>
      </p:pic>
    </p:spTree>
    <p:extLst>
      <p:ext uri="{BB962C8B-B14F-4D97-AF65-F5344CB8AC3E}">
        <p14:creationId xmlns:p14="http://schemas.microsoft.com/office/powerpoint/2010/main" val="32618064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B66C-CDC0-4975-01B8-934090515481}"/>
              </a:ext>
            </a:extLst>
          </p:cNvPr>
          <p:cNvSpPr>
            <a:spLocks noGrp="1"/>
          </p:cNvSpPr>
          <p:nvPr>
            <p:ph type="title"/>
          </p:nvPr>
        </p:nvSpPr>
        <p:spPr/>
        <p:txBody>
          <a:bodyPr/>
          <a:lstStyle/>
          <a:p>
            <a:r>
              <a:rPr lang="en-US" dirty="0">
                <a:solidFill>
                  <a:schemeClr val="tx1"/>
                </a:solidFill>
              </a:rPr>
              <a:t>III. </a:t>
            </a:r>
            <a:r>
              <a:rPr lang="en-US" dirty="0" err="1">
                <a:solidFill>
                  <a:schemeClr val="tx1"/>
                </a:solidFill>
              </a:rPr>
              <a:t>Kết</a:t>
            </a:r>
            <a:r>
              <a:rPr lang="en-US" dirty="0">
                <a:solidFill>
                  <a:schemeClr val="tx1"/>
                </a:solidFill>
              </a:rPr>
              <a:t> </a:t>
            </a:r>
            <a:r>
              <a:rPr lang="en-US" dirty="0" err="1">
                <a:solidFill>
                  <a:schemeClr val="tx1"/>
                </a:solidFill>
              </a:rPr>
              <a:t>quả</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nghiệm</a:t>
            </a:r>
            <a:endParaRPr lang="en-US" dirty="0"/>
          </a:p>
        </p:txBody>
      </p:sp>
      <p:pic>
        <p:nvPicPr>
          <p:cNvPr id="6" name="Content Placeholder 5">
            <a:extLst>
              <a:ext uri="{FF2B5EF4-FFF2-40B4-BE49-F238E27FC236}">
                <a16:creationId xmlns:a16="http://schemas.microsoft.com/office/drawing/2014/main" id="{33D388D8-8B0A-6DA6-8BE9-F6B114D90B31}"/>
              </a:ext>
            </a:extLst>
          </p:cNvPr>
          <p:cNvPicPr>
            <a:picLocks noGrp="1" noChangeAspect="1"/>
          </p:cNvPicPr>
          <p:nvPr>
            <p:ph idx="1"/>
          </p:nvPr>
        </p:nvPicPr>
        <p:blipFill>
          <a:blip r:embed="rId2"/>
          <a:stretch>
            <a:fillRect/>
          </a:stretch>
        </p:blipFill>
        <p:spPr>
          <a:xfrm>
            <a:off x="2233665" y="2519687"/>
            <a:ext cx="7860151" cy="3339937"/>
          </a:xfrm>
        </p:spPr>
      </p:pic>
      <p:sp>
        <p:nvSpPr>
          <p:cNvPr id="4" name="Slide Number Placeholder 3">
            <a:extLst>
              <a:ext uri="{FF2B5EF4-FFF2-40B4-BE49-F238E27FC236}">
                <a16:creationId xmlns:a16="http://schemas.microsoft.com/office/drawing/2014/main" id="{4C4DAEA4-29F4-7AFF-E950-7B1138F8A18D}"/>
              </a:ext>
            </a:extLst>
          </p:cNvPr>
          <p:cNvSpPr>
            <a:spLocks noGrp="1"/>
          </p:cNvSpPr>
          <p:nvPr>
            <p:ph type="sldNum" sz="quarter" idx="12"/>
          </p:nvPr>
        </p:nvSpPr>
        <p:spPr/>
        <p:txBody>
          <a:bodyPr/>
          <a:lstStyle/>
          <a:p>
            <a:fld id="{D8DA9DAA-006C-4F4B-980E-E3DF019B24E2}" type="slidenum">
              <a:rPr lang="en-US" smtClean="0">
                <a:solidFill>
                  <a:schemeClr val="tx1"/>
                </a:solidFill>
              </a:rPr>
              <a:pPr/>
              <a:t>13</a:t>
            </a:fld>
            <a:endParaRPr lang="en-US">
              <a:solidFill>
                <a:schemeClr val="tx1"/>
              </a:solidFill>
            </a:endParaRPr>
          </a:p>
        </p:txBody>
      </p:sp>
    </p:spTree>
    <p:extLst>
      <p:ext uri="{BB962C8B-B14F-4D97-AF65-F5344CB8AC3E}">
        <p14:creationId xmlns:p14="http://schemas.microsoft.com/office/powerpoint/2010/main" val="24002129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9ADF-FDA0-71AA-565D-14CE95B1D33A}"/>
              </a:ext>
            </a:extLst>
          </p:cNvPr>
          <p:cNvSpPr>
            <a:spLocks noGrp="1"/>
          </p:cNvSpPr>
          <p:nvPr>
            <p:ph type="title"/>
          </p:nvPr>
        </p:nvSpPr>
        <p:spPr/>
        <p:txBody>
          <a:bodyPr/>
          <a:lstStyle/>
          <a:p>
            <a:r>
              <a:rPr lang="en-US">
                <a:solidFill>
                  <a:schemeClr val="tx1"/>
                </a:solidFill>
              </a:rPr>
              <a:t>IV. </a:t>
            </a:r>
            <a:r>
              <a:rPr lang="en-US" err="1">
                <a:solidFill>
                  <a:schemeClr val="tx1"/>
                </a:solidFill>
              </a:rPr>
              <a:t>Tổng</a:t>
            </a:r>
            <a:r>
              <a:rPr lang="en-US">
                <a:solidFill>
                  <a:schemeClr val="tx1"/>
                </a:solidFill>
              </a:rPr>
              <a:t> </a:t>
            </a:r>
            <a:r>
              <a:rPr lang="en-US" err="1">
                <a:solidFill>
                  <a:schemeClr val="tx1"/>
                </a:solidFill>
              </a:rPr>
              <a:t>kết</a:t>
            </a:r>
            <a:endParaRPr lang="en-US">
              <a:solidFill>
                <a:schemeClr val="tx1"/>
              </a:solidFill>
            </a:endParaRPr>
          </a:p>
        </p:txBody>
      </p:sp>
      <p:sp>
        <p:nvSpPr>
          <p:cNvPr id="3" name="Content Placeholder 2">
            <a:extLst>
              <a:ext uri="{FF2B5EF4-FFF2-40B4-BE49-F238E27FC236}">
                <a16:creationId xmlns:a16="http://schemas.microsoft.com/office/drawing/2014/main" id="{D847E7A5-95A1-CB4D-BD32-26EA2B88DD1E}"/>
              </a:ext>
            </a:extLst>
          </p:cNvPr>
          <p:cNvSpPr>
            <a:spLocks noGrp="1"/>
          </p:cNvSpPr>
          <p:nvPr>
            <p:ph idx="1"/>
          </p:nvPr>
        </p:nvSpPr>
        <p:spPr/>
        <p:txBody>
          <a:bodyPr/>
          <a:lstStyle/>
          <a:p>
            <a:pPr>
              <a:buFont typeface="Wingdings" panose="05000000000000000000" pitchFamily="2" charset="2"/>
              <a:buChar char="Ø"/>
            </a:pPr>
            <a:r>
              <a:rPr lang="en-US">
                <a:solidFill>
                  <a:schemeClr val="tx1"/>
                </a:solidFill>
              </a:rPr>
              <a:t>Seam carving </a:t>
            </a:r>
            <a:r>
              <a:rPr lang="en-US" err="1">
                <a:solidFill>
                  <a:schemeClr val="tx1"/>
                </a:solidFill>
              </a:rPr>
              <a:t>hoạt</a:t>
            </a:r>
            <a:r>
              <a:rPr lang="en-US">
                <a:solidFill>
                  <a:schemeClr val="tx1"/>
                </a:solidFill>
              </a:rPr>
              <a:t> </a:t>
            </a:r>
            <a:r>
              <a:rPr lang="en-US" err="1">
                <a:solidFill>
                  <a:schemeClr val="tx1"/>
                </a:solidFill>
              </a:rPr>
              <a:t>động</a:t>
            </a:r>
            <a:r>
              <a:rPr lang="en-US">
                <a:solidFill>
                  <a:schemeClr val="tx1"/>
                </a:solidFill>
              </a:rPr>
              <a:t> </a:t>
            </a:r>
            <a:r>
              <a:rPr lang="en-US" err="1">
                <a:solidFill>
                  <a:schemeClr val="tx1"/>
                </a:solidFill>
              </a:rPr>
              <a:t>tốt</a:t>
            </a:r>
            <a:r>
              <a:rPr lang="en-US">
                <a:solidFill>
                  <a:schemeClr val="tx1"/>
                </a:solidFill>
              </a:rPr>
              <a:t> </a:t>
            </a:r>
            <a:r>
              <a:rPr lang="en-US" err="1">
                <a:solidFill>
                  <a:schemeClr val="tx1"/>
                </a:solidFill>
              </a:rPr>
              <a:t>trên</a:t>
            </a:r>
            <a:r>
              <a:rPr lang="en-US">
                <a:solidFill>
                  <a:schemeClr val="tx1"/>
                </a:solidFill>
              </a:rPr>
              <a:t> </a:t>
            </a:r>
            <a:r>
              <a:rPr lang="en-US" err="1">
                <a:solidFill>
                  <a:schemeClr val="tx1"/>
                </a:solidFill>
              </a:rPr>
              <a:t>những</a:t>
            </a:r>
            <a:r>
              <a:rPr lang="en-US">
                <a:solidFill>
                  <a:schemeClr val="tx1"/>
                </a:solidFill>
              </a:rPr>
              <a:t> </a:t>
            </a:r>
            <a:r>
              <a:rPr lang="en-US" err="1">
                <a:solidFill>
                  <a:schemeClr val="tx1"/>
                </a:solidFill>
              </a:rPr>
              <a:t>bức</a:t>
            </a:r>
            <a:r>
              <a:rPr lang="en-US">
                <a:solidFill>
                  <a:schemeClr val="tx1"/>
                </a:solidFill>
              </a:rPr>
              <a:t> </a:t>
            </a:r>
            <a:r>
              <a:rPr lang="en-US" err="1">
                <a:solidFill>
                  <a:schemeClr val="tx1"/>
                </a:solidFill>
              </a:rPr>
              <a:t>ảnh</a:t>
            </a:r>
            <a:r>
              <a:rPr lang="en-US">
                <a:solidFill>
                  <a:schemeClr val="tx1"/>
                </a:solidFill>
              </a:rPr>
              <a:t> </a:t>
            </a:r>
            <a:r>
              <a:rPr lang="en-US" err="1">
                <a:solidFill>
                  <a:schemeClr val="tx1"/>
                </a:solidFill>
              </a:rPr>
              <a:t>có</a:t>
            </a:r>
            <a:r>
              <a:rPr lang="en-US">
                <a:solidFill>
                  <a:schemeClr val="tx1"/>
                </a:solidFill>
              </a:rPr>
              <a:t> </a:t>
            </a:r>
            <a:r>
              <a:rPr lang="en-US" err="1">
                <a:solidFill>
                  <a:schemeClr val="tx1"/>
                </a:solidFill>
              </a:rPr>
              <a:t>độ</a:t>
            </a:r>
            <a:r>
              <a:rPr lang="en-US">
                <a:solidFill>
                  <a:schemeClr val="tx1"/>
                </a:solidFill>
              </a:rPr>
              <a:t> </a:t>
            </a:r>
            <a:r>
              <a:rPr lang="en-US" err="1">
                <a:solidFill>
                  <a:schemeClr val="tx1"/>
                </a:solidFill>
              </a:rPr>
              <a:t>chênh</a:t>
            </a:r>
            <a:r>
              <a:rPr lang="en-US">
                <a:solidFill>
                  <a:schemeClr val="tx1"/>
                </a:solidFill>
              </a:rPr>
              <a:t> </a:t>
            </a:r>
            <a:r>
              <a:rPr lang="en-US" err="1">
                <a:solidFill>
                  <a:schemeClr val="tx1"/>
                </a:solidFill>
              </a:rPr>
              <a:t>lệch</a:t>
            </a:r>
            <a:r>
              <a:rPr lang="en-US">
                <a:solidFill>
                  <a:schemeClr val="tx1"/>
                </a:solidFill>
              </a:rPr>
              <a:t> </a:t>
            </a:r>
            <a:r>
              <a:rPr lang="en-US" err="1">
                <a:solidFill>
                  <a:schemeClr val="tx1"/>
                </a:solidFill>
              </a:rPr>
              <a:t>về</a:t>
            </a:r>
            <a:r>
              <a:rPr lang="en-US">
                <a:solidFill>
                  <a:schemeClr val="tx1"/>
                </a:solidFill>
              </a:rPr>
              <a:t> </a:t>
            </a:r>
            <a:r>
              <a:rPr lang="en-US" err="1">
                <a:solidFill>
                  <a:schemeClr val="tx1"/>
                </a:solidFill>
              </a:rPr>
              <a:t>năng</a:t>
            </a:r>
            <a:r>
              <a:rPr lang="en-US">
                <a:solidFill>
                  <a:schemeClr val="tx1"/>
                </a:solidFill>
              </a:rPr>
              <a:t> </a:t>
            </a:r>
            <a:r>
              <a:rPr lang="en-US" err="1">
                <a:solidFill>
                  <a:schemeClr val="tx1"/>
                </a:solidFill>
              </a:rPr>
              <a:t>lượng</a:t>
            </a:r>
            <a:r>
              <a:rPr lang="en-US">
                <a:solidFill>
                  <a:schemeClr val="tx1"/>
                </a:solidFill>
              </a:rPr>
              <a:t> </a:t>
            </a:r>
            <a:r>
              <a:rPr lang="en-US" err="1">
                <a:solidFill>
                  <a:schemeClr val="tx1"/>
                </a:solidFill>
              </a:rPr>
              <a:t>giữa</a:t>
            </a:r>
            <a:r>
              <a:rPr lang="en-US">
                <a:solidFill>
                  <a:schemeClr val="tx1"/>
                </a:solidFill>
              </a:rPr>
              <a:t> </a:t>
            </a:r>
            <a:r>
              <a:rPr lang="en-US" err="1">
                <a:solidFill>
                  <a:schemeClr val="tx1"/>
                </a:solidFill>
              </a:rPr>
              <a:t>các</a:t>
            </a:r>
            <a:r>
              <a:rPr lang="en-US">
                <a:solidFill>
                  <a:schemeClr val="tx1"/>
                </a:solidFill>
              </a:rPr>
              <a:t> </a:t>
            </a:r>
            <a:r>
              <a:rPr lang="en-US" err="1">
                <a:solidFill>
                  <a:schemeClr val="tx1"/>
                </a:solidFill>
              </a:rPr>
              <a:t>điểm</a:t>
            </a:r>
            <a:r>
              <a:rPr lang="en-US">
                <a:solidFill>
                  <a:schemeClr val="tx1"/>
                </a:solidFill>
              </a:rPr>
              <a:t> </a:t>
            </a:r>
            <a:r>
              <a:rPr lang="en-US" err="1">
                <a:solidFill>
                  <a:schemeClr val="tx1"/>
                </a:solidFill>
              </a:rPr>
              <a:t>ảnh</a:t>
            </a:r>
            <a:r>
              <a:rPr lang="en-US">
                <a:solidFill>
                  <a:schemeClr val="tx1"/>
                </a:solidFill>
              </a:rPr>
              <a:t> </a:t>
            </a:r>
            <a:r>
              <a:rPr lang="en-US" err="1">
                <a:solidFill>
                  <a:schemeClr val="tx1"/>
                </a:solidFill>
              </a:rPr>
              <a:t>thấp</a:t>
            </a:r>
            <a:r>
              <a:rPr lang="en-US">
                <a:solidFill>
                  <a:schemeClr val="tx1"/>
                </a:solidFill>
              </a:rPr>
              <a:t>.</a:t>
            </a:r>
          </a:p>
          <a:p>
            <a:pPr>
              <a:buFont typeface="Wingdings" panose="05000000000000000000" pitchFamily="2" charset="2"/>
              <a:buChar char="Ø"/>
            </a:pPr>
            <a:r>
              <a:rPr lang="en-US">
                <a:solidFill>
                  <a:schemeClr val="tx1"/>
                </a:solidFill>
              </a:rPr>
              <a:t>Khi </a:t>
            </a:r>
            <a:r>
              <a:rPr lang="en-US" err="1">
                <a:solidFill>
                  <a:schemeClr val="tx1"/>
                </a:solidFill>
              </a:rPr>
              <a:t>xoá</a:t>
            </a:r>
            <a:r>
              <a:rPr lang="en-US">
                <a:solidFill>
                  <a:schemeClr val="tx1"/>
                </a:solidFill>
              </a:rPr>
              <a:t> </a:t>
            </a:r>
            <a:r>
              <a:rPr lang="en-US" err="1">
                <a:solidFill>
                  <a:schemeClr val="tx1"/>
                </a:solidFill>
              </a:rPr>
              <a:t>những</a:t>
            </a:r>
            <a:r>
              <a:rPr lang="en-US">
                <a:solidFill>
                  <a:schemeClr val="tx1"/>
                </a:solidFill>
              </a:rPr>
              <a:t> </a:t>
            </a:r>
            <a:r>
              <a:rPr lang="en-US" err="1">
                <a:solidFill>
                  <a:schemeClr val="tx1"/>
                </a:solidFill>
              </a:rPr>
              <a:t>đối</a:t>
            </a:r>
            <a:r>
              <a:rPr lang="en-US">
                <a:solidFill>
                  <a:schemeClr val="tx1"/>
                </a:solidFill>
              </a:rPr>
              <a:t> </a:t>
            </a:r>
            <a:r>
              <a:rPr lang="en-US" err="1">
                <a:solidFill>
                  <a:schemeClr val="tx1"/>
                </a:solidFill>
              </a:rPr>
              <a:t>tượng</a:t>
            </a:r>
            <a:r>
              <a:rPr lang="en-US">
                <a:solidFill>
                  <a:schemeClr val="tx1"/>
                </a:solidFill>
              </a:rPr>
              <a:t> </a:t>
            </a:r>
            <a:r>
              <a:rPr lang="en-US" err="1">
                <a:solidFill>
                  <a:schemeClr val="tx1"/>
                </a:solidFill>
              </a:rPr>
              <a:t>có</a:t>
            </a:r>
            <a:r>
              <a:rPr lang="en-US">
                <a:solidFill>
                  <a:schemeClr val="tx1"/>
                </a:solidFill>
              </a:rPr>
              <a:t> </a:t>
            </a:r>
            <a:r>
              <a:rPr lang="en-US" err="1">
                <a:solidFill>
                  <a:schemeClr val="tx1"/>
                </a:solidFill>
              </a:rPr>
              <a:t>kích</a:t>
            </a:r>
            <a:r>
              <a:rPr lang="en-US">
                <a:solidFill>
                  <a:schemeClr val="tx1"/>
                </a:solidFill>
              </a:rPr>
              <a:t> </a:t>
            </a:r>
            <a:r>
              <a:rPr lang="en-US" err="1">
                <a:solidFill>
                  <a:schemeClr val="tx1"/>
                </a:solidFill>
              </a:rPr>
              <a:t>thước</a:t>
            </a:r>
            <a:r>
              <a:rPr lang="en-US">
                <a:solidFill>
                  <a:schemeClr val="tx1"/>
                </a:solidFill>
              </a:rPr>
              <a:t> </a:t>
            </a:r>
            <a:r>
              <a:rPr lang="en-US" err="1">
                <a:solidFill>
                  <a:schemeClr val="tx1"/>
                </a:solidFill>
              </a:rPr>
              <a:t>lớn</a:t>
            </a:r>
            <a:r>
              <a:rPr lang="en-US">
                <a:solidFill>
                  <a:schemeClr val="tx1"/>
                </a:solidFill>
              </a:rPr>
              <a:t> </a:t>
            </a:r>
            <a:r>
              <a:rPr lang="en-US" err="1">
                <a:solidFill>
                  <a:schemeClr val="tx1"/>
                </a:solidFill>
              </a:rPr>
              <a:t>thì</a:t>
            </a:r>
            <a:r>
              <a:rPr lang="en-US">
                <a:solidFill>
                  <a:schemeClr val="tx1"/>
                </a:solidFill>
              </a:rPr>
              <a:t> </a:t>
            </a:r>
            <a:r>
              <a:rPr lang="en-US" err="1">
                <a:solidFill>
                  <a:schemeClr val="tx1"/>
                </a:solidFill>
              </a:rPr>
              <a:t>hình</a:t>
            </a:r>
            <a:r>
              <a:rPr lang="en-US">
                <a:solidFill>
                  <a:schemeClr val="tx1"/>
                </a:solidFill>
              </a:rPr>
              <a:t> </a:t>
            </a:r>
            <a:r>
              <a:rPr lang="en-US" err="1">
                <a:solidFill>
                  <a:schemeClr val="tx1"/>
                </a:solidFill>
              </a:rPr>
              <a:t>ảnh</a:t>
            </a:r>
            <a:r>
              <a:rPr lang="en-US">
                <a:solidFill>
                  <a:schemeClr val="tx1"/>
                </a:solidFill>
              </a:rPr>
              <a:t> </a:t>
            </a:r>
            <a:r>
              <a:rPr lang="en-US" err="1">
                <a:solidFill>
                  <a:schemeClr val="tx1"/>
                </a:solidFill>
              </a:rPr>
              <a:t>thu</a:t>
            </a:r>
            <a:r>
              <a:rPr lang="en-US">
                <a:solidFill>
                  <a:schemeClr val="tx1"/>
                </a:solidFill>
              </a:rPr>
              <a:t> </a:t>
            </a:r>
            <a:r>
              <a:rPr lang="en-US" err="1">
                <a:solidFill>
                  <a:schemeClr val="tx1"/>
                </a:solidFill>
              </a:rPr>
              <a:t>được</a:t>
            </a:r>
            <a:r>
              <a:rPr lang="en-US">
                <a:solidFill>
                  <a:schemeClr val="tx1"/>
                </a:solidFill>
              </a:rPr>
              <a:t> </a:t>
            </a:r>
            <a:r>
              <a:rPr lang="en-US" err="1">
                <a:solidFill>
                  <a:schemeClr val="tx1"/>
                </a:solidFill>
              </a:rPr>
              <a:t>có</a:t>
            </a:r>
            <a:r>
              <a:rPr lang="en-US">
                <a:solidFill>
                  <a:schemeClr val="tx1"/>
                </a:solidFill>
              </a:rPr>
              <a:t> </a:t>
            </a:r>
            <a:r>
              <a:rPr lang="en-US" err="1">
                <a:solidFill>
                  <a:schemeClr val="tx1"/>
                </a:solidFill>
              </a:rPr>
              <a:t>khả</a:t>
            </a:r>
            <a:r>
              <a:rPr lang="en-US">
                <a:solidFill>
                  <a:schemeClr val="tx1"/>
                </a:solidFill>
              </a:rPr>
              <a:t> </a:t>
            </a:r>
            <a:r>
              <a:rPr lang="en-US" err="1">
                <a:solidFill>
                  <a:schemeClr val="tx1"/>
                </a:solidFill>
              </a:rPr>
              <a:t>năng</a:t>
            </a:r>
            <a:r>
              <a:rPr lang="en-US">
                <a:solidFill>
                  <a:schemeClr val="tx1"/>
                </a:solidFill>
              </a:rPr>
              <a:t> </a:t>
            </a:r>
            <a:r>
              <a:rPr lang="en-US" err="1">
                <a:solidFill>
                  <a:schemeClr val="tx1"/>
                </a:solidFill>
              </a:rPr>
              <a:t>bị</a:t>
            </a:r>
            <a:r>
              <a:rPr lang="en-US">
                <a:solidFill>
                  <a:schemeClr val="tx1"/>
                </a:solidFill>
              </a:rPr>
              <a:t> </a:t>
            </a:r>
            <a:r>
              <a:rPr lang="en-US" err="1">
                <a:solidFill>
                  <a:schemeClr val="tx1"/>
                </a:solidFill>
              </a:rPr>
              <a:t>phá</a:t>
            </a:r>
            <a:r>
              <a:rPr lang="en-US">
                <a:solidFill>
                  <a:schemeClr val="tx1"/>
                </a:solidFill>
              </a:rPr>
              <a:t> </a:t>
            </a:r>
            <a:r>
              <a:rPr lang="en-US" err="1">
                <a:solidFill>
                  <a:schemeClr val="tx1"/>
                </a:solidFill>
              </a:rPr>
              <a:t>huỷ</a:t>
            </a:r>
            <a:r>
              <a:rPr lang="en-US">
                <a:solidFill>
                  <a:schemeClr val="tx1"/>
                </a:solidFill>
              </a:rPr>
              <a:t> </a:t>
            </a:r>
            <a:r>
              <a:rPr lang="en-US" err="1">
                <a:solidFill>
                  <a:schemeClr val="tx1"/>
                </a:solidFill>
              </a:rPr>
              <a:t>hoặc</a:t>
            </a:r>
            <a:r>
              <a:rPr lang="en-US">
                <a:solidFill>
                  <a:schemeClr val="tx1"/>
                </a:solidFill>
              </a:rPr>
              <a:t> </a:t>
            </a:r>
            <a:r>
              <a:rPr lang="en-US" err="1">
                <a:solidFill>
                  <a:schemeClr val="tx1"/>
                </a:solidFill>
              </a:rPr>
              <a:t>bị</a:t>
            </a:r>
            <a:r>
              <a:rPr lang="en-US">
                <a:solidFill>
                  <a:schemeClr val="tx1"/>
                </a:solidFill>
              </a:rPr>
              <a:t> </a:t>
            </a:r>
            <a:r>
              <a:rPr lang="en-US" err="1">
                <a:solidFill>
                  <a:schemeClr val="tx1"/>
                </a:solidFill>
              </a:rPr>
              <a:t>biến</a:t>
            </a:r>
            <a:r>
              <a:rPr lang="en-US">
                <a:solidFill>
                  <a:schemeClr val="tx1"/>
                </a:solidFill>
              </a:rPr>
              <a:t> </a:t>
            </a:r>
            <a:r>
              <a:rPr lang="en-US" err="1">
                <a:solidFill>
                  <a:schemeClr val="tx1"/>
                </a:solidFill>
              </a:rPr>
              <a:t>dạng</a:t>
            </a:r>
            <a:r>
              <a:rPr lang="en-US">
                <a:solidFill>
                  <a:schemeClr val="tx1"/>
                </a:solidFill>
              </a:rPr>
              <a:t> </a:t>
            </a:r>
            <a:r>
              <a:rPr lang="en-US" err="1">
                <a:solidFill>
                  <a:schemeClr val="tx1"/>
                </a:solidFill>
              </a:rPr>
              <a:t>và</a:t>
            </a:r>
            <a:r>
              <a:rPr lang="en-US">
                <a:solidFill>
                  <a:schemeClr val="tx1"/>
                </a:solidFill>
              </a:rPr>
              <a:t> </a:t>
            </a:r>
            <a:r>
              <a:rPr lang="en-US" err="1">
                <a:solidFill>
                  <a:schemeClr val="tx1"/>
                </a:solidFill>
              </a:rPr>
              <a:t>kết</a:t>
            </a:r>
            <a:r>
              <a:rPr lang="en-US">
                <a:solidFill>
                  <a:schemeClr val="tx1"/>
                </a:solidFill>
              </a:rPr>
              <a:t> </a:t>
            </a:r>
            <a:r>
              <a:rPr lang="en-US" err="1">
                <a:solidFill>
                  <a:schemeClr val="tx1"/>
                </a:solidFill>
              </a:rPr>
              <a:t>quả</a:t>
            </a:r>
            <a:r>
              <a:rPr lang="en-US">
                <a:solidFill>
                  <a:schemeClr val="tx1"/>
                </a:solidFill>
              </a:rPr>
              <a:t> </a:t>
            </a:r>
            <a:r>
              <a:rPr lang="en-US" err="1">
                <a:solidFill>
                  <a:schemeClr val="tx1"/>
                </a:solidFill>
              </a:rPr>
              <a:t>thu</a:t>
            </a:r>
            <a:r>
              <a:rPr lang="en-US">
                <a:solidFill>
                  <a:schemeClr val="tx1"/>
                </a:solidFill>
              </a:rPr>
              <a:t> </a:t>
            </a:r>
            <a:r>
              <a:rPr lang="en-US" err="1">
                <a:solidFill>
                  <a:schemeClr val="tx1"/>
                </a:solidFill>
              </a:rPr>
              <a:t>được</a:t>
            </a:r>
            <a:r>
              <a:rPr lang="en-US">
                <a:solidFill>
                  <a:schemeClr val="tx1"/>
                </a:solidFill>
              </a:rPr>
              <a:t> </a:t>
            </a:r>
            <a:r>
              <a:rPr lang="en-US" err="1">
                <a:solidFill>
                  <a:schemeClr val="tx1"/>
                </a:solidFill>
              </a:rPr>
              <a:t>vẫn</a:t>
            </a:r>
            <a:r>
              <a:rPr lang="en-US">
                <a:solidFill>
                  <a:schemeClr val="tx1"/>
                </a:solidFill>
              </a:rPr>
              <a:t> </a:t>
            </a:r>
            <a:r>
              <a:rPr lang="en-US" err="1">
                <a:solidFill>
                  <a:schemeClr val="tx1"/>
                </a:solidFill>
              </a:rPr>
              <a:t>chưa</a:t>
            </a:r>
            <a:r>
              <a:rPr lang="en-US">
                <a:solidFill>
                  <a:schemeClr val="tx1"/>
                </a:solidFill>
              </a:rPr>
              <a:t> </a:t>
            </a:r>
            <a:r>
              <a:rPr lang="en-US" err="1">
                <a:solidFill>
                  <a:schemeClr val="tx1"/>
                </a:solidFill>
              </a:rPr>
              <a:t>được</a:t>
            </a:r>
            <a:r>
              <a:rPr lang="en-US">
                <a:solidFill>
                  <a:schemeClr val="tx1"/>
                </a:solidFill>
              </a:rPr>
              <a:t> </a:t>
            </a:r>
            <a:r>
              <a:rPr lang="en-US" err="1">
                <a:solidFill>
                  <a:schemeClr val="tx1"/>
                </a:solidFill>
              </a:rPr>
              <a:t>tự</a:t>
            </a:r>
            <a:r>
              <a:rPr lang="en-US">
                <a:solidFill>
                  <a:schemeClr val="tx1"/>
                </a:solidFill>
              </a:rPr>
              <a:t> </a:t>
            </a:r>
            <a:r>
              <a:rPr lang="en-US" err="1">
                <a:solidFill>
                  <a:schemeClr val="tx1"/>
                </a:solidFill>
              </a:rPr>
              <a:t>nhiên</a:t>
            </a:r>
            <a:r>
              <a:rPr lang="en-US">
                <a:solidFill>
                  <a:schemeClr val="tx1"/>
                </a:solidFill>
              </a:rPr>
              <a:t>.</a:t>
            </a:r>
          </a:p>
          <a:p>
            <a:pPr>
              <a:buFont typeface="Wingdings" panose="05000000000000000000" pitchFamily="2" charset="2"/>
              <a:buChar char="Ø"/>
            </a:pPr>
            <a:r>
              <a:rPr lang="en-US" err="1">
                <a:solidFill>
                  <a:schemeClr val="tx1"/>
                </a:solidFill>
              </a:rPr>
              <a:t>Việc</a:t>
            </a:r>
            <a:r>
              <a:rPr lang="en-US">
                <a:solidFill>
                  <a:schemeClr val="tx1"/>
                </a:solidFill>
              </a:rPr>
              <a:t> </a:t>
            </a:r>
            <a:r>
              <a:rPr lang="en-US" err="1">
                <a:solidFill>
                  <a:schemeClr val="tx1"/>
                </a:solidFill>
              </a:rPr>
              <a:t>chọn</a:t>
            </a:r>
            <a:r>
              <a:rPr lang="en-US">
                <a:solidFill>
                  <a:schemeClr val="tx1"/>
                </a:solidFill>
              </a:rPr>
              <a:t> </a:t>
            </a:r>
            <a:r>
              <a:rPr lang="en-US" err="1">
                <a:solidFill>
                  <a:schemeClr val="tx1"/>
                </a:solidFill>
              </a:rPr>
              <a:t>đối</a:t>
            </a:r>
            <a:r>
              <a:rPr lang="en-US">
                <a:solidFill>
                  <a:schemeClr val="tx1"/>
                </a:solidFill>
              </a:rPr>
              <a:t> </a:t>
            </a:r>
            <a:r>
              <a:rPr lang="en-US" err="1">
                <a:solidFill>
                  <a:schemeClr val="tx1"/>
                </a:solidFill>
              </a:rPr>
              <a:t>tượng</a:t>
            </a:r>
            <a:r>
              <a:rPr lang="en-US">
                <a:solidFill>
                  <a:schemeClr val="tx1"/>
                </a:solidFill>
              </a:rPr>
              <a:t> </a:t>
            </a:r>
            <a:r>
              <a:rPr lang="en-US" err="1">
                <a:solidFill>
                  <a:schemeClr val="tx1"/>
                </a:solidFill>
              </a:rPr>
              <a:t>để</a:t>
            </a:r>
            <a:r>
              <a:rPr lang="en-US">
                <a:solidFill>
                  <a:schemeClr val="tx1"/>
                </a:solidFill>
              </a:rPr>
              <a:t> </a:t>
            </a:r>
            <a:r>
              <a:rPr lang="en-US" err="1">
                <a:solidFill>
                  <a:schemeClr val="tx1"/>
                </a:solidFill>
              </a:rPr>
              <a:t>xoá</a:t>
            </a:r>
            <a:r>
              <a:rPr lang="en-US">
                <a:solidFill>
                  <a:schemeClr val="tx1"/>
                </a:solidFill>
              </a:rPr>
              <a:t> </a:t>
            </a:r>
            <a:r>
              <a:rPr lang="en-US" err="1">
                <a:solidFill>
                  <a:schemeClr val="tx1"/>
                </a:solidFill>
              </a:rPr>
              <a:t>chỉ</a:t>
            </a:r>
            <a:r>
              <a:rPr lang="en-US">
                <a:solidFill>
                  <a:schemeClr val="tx1"/>
                </a:solidFill>
              </a:rPr>
              <a:t> </a:t>
            </a:r>
            <a:r>
              <a:rPr lang="en-US" err="1">
                <a:solidFill>
                  <a:schemeClr val="tx1"/>
                </a:solidFill>
              </a:rPr>
              <a:t>lựa</a:t>
            </a:r>
            <a:r>
              <a:rPr lang="en-US">
                <a:solidFill>
                  <a:schemeClr val="tx1"/>
                </a:solidFill>
              </a:rPr>
              <a:t> </a:t>
            </a:r>
            <a:r>
              <a:rPr lang="en-US" err="1">
                <a:solidFill>
                  <a:schemeClr val="tx1"/>
                </a:solidFill>
              </a:rPr>
              <a:t>chọn</a:t>
            </a:r>
            <a:r>
              <a:rPr lang="en-US">
                <a:solidFill>
                  <a:schemeClr val="tx1"/>
                </a:solidFill>
              </a:rPr>
              <a:t> </a:t>
            </a:r>
            <a:r>
              <a:rPr lang="en-US" err="1">
                <a:solidFill>
                  <a:schemeClr val="tx1"/>
                </a:solidFill>
              </a:rPr>
              <a:t>tốt</a:t>
            </a:r>
            <a:r>
              <a:rPr lang="en-US">
                <a:solidFill>
                  <a:schemeClr val="tx1"/>
                </a:solidFill>
              </a:rPr>
              <a:t> </a:t>
            </a:r>
            <a:r>
              <a:rPr lang="en-US" err="1">
                <a:solidFill>
                  <a:schemeClr val="tx1"/>
                </a:solidFill>
              </a:rPr>
              <a:t>khi</a:t>
            </a:r>
            <a:r>
              <a:rPr lang="en-US">
                <a:solidFill>
                  <a:schemeClr val="tx1"/>
                </a:solidFill>
              </a:rPr>
              <a:t> </a:t>
            </a:r>
            <a:r>
              <a:rPr lang="en-US" err="1">
                <a:solidFill>
                  <a:schemeClr val="tx1"/>
                </a:solidFill>
              </a:rPr>
              <a:t>đối</a:t>
            </a:r>
            <a:r>
              <a:rPr lang="en-US">
                <a:solidFill>
                  <a:schemeClr val="tx1"/>
                </a:solidFill>
              </a:rPr>
              <a:t> </a:t>
            </a:r>
            <a:r>
              <a:rPr lang="en-US" err="1">
                <a:solidFill>
                  <a:schemeClr val="tx1"/>
                </a:solidFill>
              </a:rPr>
              <a:t>tượng</a:t>
            </a:r>
            <a:r>
              <a:rPr lang="en-US">
                <a:solidFill>
                  <a:schemeClr val="tx1"/>
                </a:solidFill>
              </a:rPr>
              <a:t> </a:t>
            </a:r>
            <a:r>
              <a:rPr lang="en-US" err="1">
                <a:solidFill>
                  <a:schemeClr val="tx1"/>
                </a:solidFill>
              </a:rPr>
              <a:t>không</a:t>
            </a:r>
            <a:r>
              <a:rPr lang="en-US">
                <a:solidFill>
                  <a:schemeClr val="tx1"/>
                </a:solidFill>
              </a:rPr>
              <a:t> </a:t>
            </a:r>
            <a:r>
              <a:rPr lang="en-US" err="1">
                <a:solidFill>
                  <a:schemeClr val="tx1"/>
                </a:solidFill>
              </a:rPr>
              <a:t>quá</a:t>
            </a:r>
            <a:r>
              <a:rPr lang="en-US">
                <a:solidFill>
                  <a:schemeClr val="tx1"/>
                </a:solidFill>
              </a:rPr>
              <a:t> </a:t>
            </a:r>
            <a:r>
              <a:rPr lang="en-US" err="1">
                <a:solidFill>
                  <a:schemeClr val="tx1"/>
                </a:solidFill>
              </a:rPr>
              <a:t>gần</a:t>
            </a:r>
            <a:r>
              <a:rPr lang="en-US">
                <a:solidFill>
                  <a:schemeClr val="tx1"/>
                </a:solidFill>
              </a:rPr>
              <a:t> </a:t>
            </a:r>
            <a:r>
              <a:rPr lang="en-US" err="1">
                <a:solidFill>
                  <a:schemeClr val="tx1"/>
                </a:solidFill>
              </a:rPr>
              <a:t>những</a:t>
            </a:r>
            <a:r>
              <a:rPr lang="en-US">
                <a:solidFill>
                  <a:schemeClr val="tx1"/>
                </a:solidFill>
              </a:rPr>
              <a:t> </a:t>
            </a:r>
            <a:r>
              <a:rPr lang="en-US" err="1">
                <a:solidFill>
                  <a:schemeClr val="tx1"/>
                </a:solidFill>
              </a:rPr>
              <a:t>đối</a:t>
            </a:r>
            <a:r>
              <a:rPr lang="en-US">
                <a:solidFill>
                  <a:schemeClr val="tx1"/>
                </a:solidFill>
              </a:rPr>
              <a:t> </a:t>
            </a:r>
            <a:r>
              <a:rPr lang="en-US" err="1">
                <a:solidFill>
                  <a:schemeClr val="tx1"/>
                </a:solidFill>
              </a:rPr>
              <a:t>tượng</a:t>
            </a:r>
            <a:r>
              <a:rPr lang="en-US">
                <a:solidFill>
                  <a:schemeClr val="tx1"/>
                </a:solidFill>
              </a:rPr>
              <a:t> </a:t>
            </a:r>
            <a:r>
              <a:rPr lang="en-US" err="1">
                <a:solidFill>
                  <a:schemeClr val="tx1"/>
                </a:solidFill>
              </a:rPr>
              <a:t>khác</a:t>
            </a:r>
            <a:r>
              <a:rPr lang="en-US">
                <a:solidFill>
                  <a:schemeClr val="tx1"/>
                </a:solidFill>
              </a:rPr>
              <a:t>        </a:t>
            </a:r>
            <a:r>
              <a:rPr lang="en-US" err="1">
                <a:solidFill>
                  <a:schemeClr val="tx1"/>
                </a:solidFill>
              </a:rPr>
              <a:t>khắc</a:t>
            </a:r>
            <a:r>
              <a:rPr lang="en-US">
                <a:solidFill>
                  <a:schemeClr val="tx1"/>
                </a:solidFill>
              </a:rPr>
              <a:t> </a:t>
            </a:r>
            <a:r>
              <a:rPr lang="en-US" err="1">
                <a:solidFill>
                  <a:schemeClr val="tx1"/>
                </a:solidFill>
              </a:rPr>
              <a:t>phục</a:t>
            </a:r>
            <a:r>
              <a:rPr lang="en-US">
                <a:solidFill>
                  <a:schemeClr val="tx1"/>
                </a:solidFill>
              </a:rPr>
              <a:t> </a:t>
            </a:r>
            <a:r>
              <a:rPr lang="en-US" err="1">
                <a:solidFill>
                  <a:schemeClr val="tx1"/>
                </a:solidFill>
              </a:rPr>
              <a:t>bằng</a:t>
            </a:r>
            <a:r>
              <a:rPr lang="en-US">
                <a:solidFill>
                  <a:schemeClr val="tx1"/>
                </a:solidFill>
              </a:rPr>
              <a:t> </a:t>
            </a:r>
            <a:r>
              <a:rPr lang="en-US" err="1">
                <a:solidFill>
                  <a:schemeClr val="tx1"/>
                </a:solidFill>
              </a:rPr>
              <a:t>cách</a:t>
            </a:r>
            <a:r>
              <a:rPr lang="en-US">
                <a:solidFill>
                  <a:schemeClr val="tx1"/>
                </a:solidFill>
              </a:rPr>
              <a:t> </a:t>
            </a:r>
            <a:r>
              <a:rPr lang="en-US" err="1">
                <a:solidFill>
                  <a:schemeClr val="tx1"/>
                </a:solidFill>
              </a:rPr>
              <a:t>sử</a:t>
            </a:r>
            <a:r>
              <a:rPr lang="en-US">
                <a:solidFill>
                  <a:schemeClr val="tx1"/>
                </a:solidFill>
              </a:rPr>
              <a:t> </a:t>
            </a:r>
            <a:r>
              <a:rPr lang="en-US" err="1">
                <a:solidFill>
                  <a:schemeClr val="tx1"/>
                </a:solidFill>
              </a:rPr>
              <a:t>dụng</a:t>
            </a:r>
            <a:r>
              <a:rPr lang="en-US">
                <a:solidFill>
                  <a:schemeClr val="tx1"/>
                </a:solidFill>
              </a:rPr>
              <a:t> </a:t>
            </a:r>
            <a:r>
              <a:rPr lang="en-US" err="1">
                <a:solidFill>
                  <a:schemeClr val="tx1"/>
                </a:solidFill>
              </a:rPr>
              <a:t>các</a:t>
            </a:r>
            <a:r>
              <a:rPr lang="en-US">
                <a:solidFill>
                  <a:schemeClr val="tx1"/>
                </a:solidFill>
              </a:rPr>
              <a:t> </a:t>
            </a:r>
            <a:r>
              <a:rPr lang="en-US" err="1">
                <a:solidFill>
                  <a:schemeClr val="tx1"/>
                </a:solidFill>
              </a:rPr>
              <a:t>phần</a:t>
            </a:r>
            <a:r>
              <a:rPr lang="en-US">
                <a:solidFill>
                  <a:schemeClr val="tx1"/>
                </a:solidFill>
              </a:rPr>
              <a:t> </a:t>
            </a:r>
            <a:r>
              <a:rPr lang="en-US" err="1">
                <a:solidFill>
                  <a:schemeClr val="tx1"/>
                </a:solidFill>
              </a:rPr>
              <a:t>mềm</a:t>
            </a:r>
            <a:r>
              <a:rPr lang="en-US">
                <a:solidFill>
                  <a:schemeClr val="tx1"/>
                </a:solidFill>
              </a:rPr>
              <a:t> </a:t>
            </a:r>
            <a:r>
              <a:rPr lang="en-US" err="1">
                <a:solidFill>
                  <a:schemeClr val="tx1"/>
                </a:solidFill>
              </a:rPr>
              <a:t>khác</a:t>
            </a:r>
            <a:r>
              <a:rPr lang="en-US">
                <a:solidFill>
                  <a:schemeClr val="tx1"/>
                </a:solidFill>
              </a:rPr>
              <a:t> </a:t>
            </a:r>
            <a:r>
              <a:rPr lang="en-US" err="1">
                <a:solidFill>
                  <a:schemeClr val="tx1"/>
                </a:solidFill>
              </a:rPr>
              <a:t>tạo</a:t>
            </a:r>
            <a:r>
              <a:rPr lang="en-US">
                <a:solidFill>
                  <a:schemeClr val="tx1"/>
                </a:solidFill>
              </a:rPr>
              <a:t> </a:t>
            </a:r>
            <a:r>
              <a:rPr lang="en-US" err="1">
                <a:solidFill>
                  <a:schemeClr val="tx1"/>
                </a:solidFill>
              </a:rPr>
              <a:t>ra</a:t>
            </a:r>
            <a:r>
              <a:rPr lang="en-US">
                <a:solidFill>
                  <a:schemeClr val="tx1"/>
                </a:solidFill>
              </a:rPr>
              <a:t> </a:t>
            </a:r>
            <a:r>
              <a:rPr lang="en-US" err="1">
                <a:solidFill>
                  <a:schemeClr val="tx1"/>
                </a:solidFill>
              </a:rPr>
              <a:t>ảnh</a:t>
            </a:r>
            <a:r>
              <a:rPr lang="en-US">
                <a:solidFill>
                  <a:schemeClr val="tx1"/>
                </a:solidFill>
              </a:rPr>
              <a:t> mask </a:t>
            </a:r>
            <a:r>
              <a:rPr lang="en-US" err="1">
                <a:solidFill>
                  <a:schemeClr val="tx1"/>
                </a:solidFill>
              </a:rPr>
              <a:t>đối</a:t>
            </a:r>
            <a:r>
              <a:rPr lang="en-US">
                <a:solidFill>
                  <a:schemeClr val="tx1"/>
                </a:solidFill>
              </a:rPr>
              <a:t> </a:t>
            </a:r>
            <a:r>
              <a:rPr lang="en-US" err="1">
                <a:solidFill>
                  <a:schemeClr val="tx1"/>
                </a:solidFill>
              </a:rPr>
              <a:t>tượng</a:t>
            </a:r>
            <a:r>
              <a:rPr lang="en-US">
                <a:solidFill>
                  <a:schemeClr val="tx1"/>
                </a:solidFill>
              </a:rPr>
              <a:t> </a:t>
            </a:r>
            <a:r>
              <a:rPr lang="en-US" err="1">
                <a:solidFill>
                  <a:schemeClr val="tx1"/>
                </a:solidFill>
              </a:rPr>
              <a:t>cần</a:t>
            </a:r>
            <a:r>
              <a:rPr lang="en-US">
                <a:solidFill>
                  <a:schemeClr val="tx1"/>
                </a:solidFill>
              </a:rPr>
              <a:t> </a:t>
            </a:r>
            <a:r>
              <a:rPr lang="en-US" err="1">
                <a:solidFill>
                  <a:schemeClr val="tx1"/>
                </a:solidFill>
              </a:rPr>
              <a:t>xoá</a:t>
            </a:r>
            <a:r>
              <a:rPr lang="en-US">
                <a:solidFill>
                  <a:schemeClr val="tx1"/>
                </a:solidFill>
              </a:rPr>
              <a:t>.</a:t>
            </a:r>
          </a:p>
        </p:txBody>
      </p:sp>
      <p:sp>
        <p:nvSpPr>
          <p:cNvPr id="4" name="Slide Number Placeholder 3">
            <a:extLst>
              <a:ext uri="{FF2B5EF4-FFF2-40B4-BE49-F238E27FC236}">
                <a16:creationId xmlns:a16="http://schemas.microsoft.com/office/drawing/2014/main" id="{8F38652B-70AB-7331-791A-38CCFCBC0C55}"/>
              </a:ext>
            </a:extLst>
          </p:cNvPr>
          <p:cNvSpPr>
            <a:spLocks noGrp="1"/>
          </p:cNvSpPr>
          <p:nvPr>
            <p:ph type="sldNum" sz="quarter" idx="12"/>
          </p:nvPr>
        </p:nvSpPr>
        <p:spPr/>
        <p:txBody>
          <a:bodyPr/>
          <a:lstStyle/>
          <a:p>
            <a:fld id="{D8DA9DAA-006C-4F4B-980E-E3DF019B24E2}" type="slidenum">
              <a:rPr lang="en-US" smtClean="0">
                <a:solidFill>
                  <a:schemeClr val="tx1"/>
                </a:solidFill>
              </a:rPr>
              <a:pPr/>
              <a:t>14</a:t>
            </a:fld>
            <a:endParaRPr lang="en-US">
              <a:solidFill>
                <a:schemeClr val="tx1"/>
              </a:solidFill>
            </a:endParaRPr>
          </a:p>
        </p:txBody>
      </p:sp>
      <p:sp>
        <p:nvSpPr>
          <p:cNvPr id="5" name="Arrow: Right 4">
            <a:extLst>
              <a:ext uri="{FF2B5EF4-FFF2-40B4-BE49-F238E27FC236}">
                <a16:creationId xmlns:a16="http://schemas.microsoft.com/office/drawing/2014/main" id="{03ABA5BC-3C3B-AA8A-FE2F-DEE4CAB9BADC}"/>
              </a:ext>
            </a:extLst>
          </p:cNvPr>
          <p:cNvSpPr/>
          <p:nvPr/>
        </p:nvSpPr>
        <p:spPr>
          <a:xfrm>
            <a:off x="4838037" y="4430874"/>
            <a:ext cx="428907" cy="3788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260503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4BF956-9BEF-B712-63B7-D17A6316FEA2}"/>
              </a:ext>
            </a:extLst>
          </p:cNvPr>
          <p:cNvSpPr>
            <a:spLocks noGrp="1"/>
          </p:cNvSpPr>
          <p:nvPr>
            <p:ph type="title"/>
          </p:nvPr>
        </p:nvSpPr>
        <p:spPr>
          <a:xfrm>
            <a:off x="2688059" y="2343247"/>
            <a:ext cx="7147837" cy="2171506"/>
          </a:xfrm>
        </p:spPr>
        <p:txBody>
          <a:bodyPr>
            <a:normAutofit fontScale="90000"/>
          </a:bodyPr>
          <a:lstStyle/>
          <a:p>
            <a:r>
              <a:rPr lang="en-US" sz="5400" dirty="0" err="1">
                <a:solidFill>
                  <a:schemeClr val="tx1"/>
                </a:solidFill>
              </a:rPr>
              <a:t>Cảm</a:t>
            </a:r>
            <a:r>
              <a:rPr lang="en-US" sz="5400" dirty="0">
                <a:solidFill>
                  <a:schemeClr val="tx1"/>
                </a:solidFill>
              </a:rPr>
              <a:t> </a:t>
            </a:r>
            <a:r>
              <a:rPr lang="en-US" sz="5400" dirty="0" err="1">
                <a:solidFill>
                  <a:schemeClr val="tx1"/>
                </a:solidFill>
              </a:rPr>
              <a:t>ơn</a:t>
            </a:r>
            <a:r>
              <a:rPr lang="en-US" sz="5400" dirty="0">
                <a:solidFill>
                  <a:schemeClr val="tx1"/>
                </a:solidFill>
              </a:rPr>
              <a:t> </a:t>
            </a:r>
            <a:r>
              <a:rPr lang="en-US" sz="5400" dirty="0" err="1">
                <a:solidFill>
                  <a:schemeClr val="tx1"/>
                </a:solidFill>
              </a:rPr>
              <a:t>mọi</a:t>
            </a:r>
            <a:r>
              <a:rPr lang="en-US" sz="5400" dirty="0">
                <a:solidFill>
                  <a:schemeClr val="tx1"/>
                </a:solidFill>
              </a:rPr>
              <a:t> </a:t>
            </a:r>
            <a:r>
              <a:rPr lang="en-US" sz="5400" dirty="0" err="1">
                <a:solidFill>
                  <a:schemeClr val="tx1"/>
                </a:solidFill>
              </a:rPr>
              <a:t>người</a:t>
            </a:r>
            <a:r>
              <a:rPr lang="en-US" sz="5400" dirty="0">
                <a:solidFill>
                  <a:schemeClr val="tx1"/>
                </a:solidFill>
              </a:rPr>
              <a:t> </a:t>
            </a:r>
            <a:r>
              <a:rPr lang="en-US" sz="5400" dirty="0" err="1">
                <a:solidFill>
                  <a:schemeClr val="tx1"/>
                </a:solidFill>
              </a:rPr>
              <a:t>đã</a:t>
            </a:r>
            <a:r>
              <a:rPr lang="en-US" sz="5400" dirty="0">
                <a:solidFill>
                  <a:schemeClr val="tx1"/>
                </a:solidFill>
              </a:rPr>
              <a:t> </a:t>
            </a:r>
            <a:r>
              <a:rPr lang="en-US" sz="5400" dirty="0" err="1">
                <a:solidFill>
                  <a:schemeClr val="tx1"/>
                </a:solidFill>
              </a:rPr>
              <a:t>lắng</a:t>
            </a:r>
            <a:r>
              <a:rPr lang="en-US" sz="5400" dirty="0">
                <a:solidFill>
                  <a:schemeClr val="tx1"/>
                </a:solidFill>
              </a:rPr>
              <a:t> </a:t>
            </a:r>
            <a:r>
              <a:rPr lang="en-US" sz="5400" dirty="0" err="1">
                <a:solidFill>
                  <a:schemeClr val="tx1"/>
                </a:solidFill>
              </a:rPr>
              <a:t>nghe</a:t>
            </a:r>
            <a:endParaRPr lang="en-US" sz="5400" dirty="0">
              <a:solidFill>
                <a:schemeClr val="tx1"/>
              </a:solidFill>
            </a:endParaRPr>
          </a:p>
        </p:txBody>
      </p:sp>
      <p:sp>
        <p:nvSpPr>
          <p:cNvPr id="4" name="Slide Number Placeholder 3">
            <a:extLst>
              <a:ext uri="{FF2B5EF4-FFF2-40B4-BE49-F238E27FC236}">
                <a16:creationId xmlns:a16="http://schemas.microsoft.com/office/drawing/2014/main" id="{997882B5-9EF0-4662-733B-7646DF46057A}"/>
              </a:ext>
            </a:extLst>
          </p:cNvPr>
          <p:cNvSpPr>
            <a:spLocks noGrp="1"/>
          </p:cNvSpPr>
          <p:nvPr>
            <p:ph type="sldNum" sz="quarter" idx="12"/>
          </p:nvPr>
        </p:nvSpPr>
        <p:spPr/>
        <p:txBody>
          <a:bodyPr/>
          <a:lstStyle/>
          <a:p>
            <a:fld id="{D8DA9DAA-006C-4F4B-980E-E3DF019B24E2}" type="slidenum">
              <a:rPr lang="en-US" smtClean="0">
                <a:solidFill>
                  <a:schemeClr val="tx1"/>
                </a:solidFill>
              </a:rPr>
              <a:pPr/>
              <a:t>15</a:t>
            </a:fld>
            <a:endParaRPr lang="en-US">
              <a:solidFill>
                <a:schemeClr val="tx1"/>
              </a:solidFill>
            </a:endParaRPr>
          </a:p>
        </p:txBody>
      </p:sp>
    </p:spTree>
    <p:extLst>
      <p:ext uri="{BB962C8B-B14F-4D97-AF65-F5344CB8AC3E}">
        <p14:creationId xmlns:p14="http://schemas.microsoft.com/office/powerpoint/2010/main" val="1794730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073B1-37AC-6066-1671-2DE647F473CE}"/>
              </a:ext>
            </a:extLst>
          </p:cNvPr>
          <p:cNvSpPr>
            <a:spLocks noGrp="1"/>
          </p:cNvSpPr>
          <p:nvPr>
            <p:ph type="title"/>
          </p:nvPr>
        </p:nvSpPr>
        <p:spPr/>
        <p:txBody>
          <a:bodyPr>
            <a:normAutofit/>
          </a:bodyPr>
          <a:lstStyle/>
          <a:p>
            <a:pPr algn="ctr"/>
            <a:r>
              <a:rPr lang="en-US" sz="3600" err="1">
                <a:solidFill>
                  <a:schemeClr val="tx1"/>
                </a:solidFill>
                <a:latin typeface="Times New Roman" panose="02020603050405020304" pitchFamily="18" charset="0"/>
                <a:cs typeface="Times New Roman" panose="02020603050405020304" pitchFamily="18" charset="0"/>
              </a:rPr>
              <a:t>Nội</a:t>
            </a:r>
            <a:r>
              <a:rPr lang="en-US" sz="3600">
                <a:solidFill>
                  <a:schemeClr val="tx1"/>
                </a:solidFill>
                <a:latin typeface="Times New Roman" panose="02020603050405020304" pitchFamily="18" charset="0"/>
                <a:cs typeface="Times New Roman" panose="02020603050405020304" pitchFamily="18" charset="0"/>
              </a:rPr>
              <a:t> dung</a:t>
            </a:r>
          </a:p>
        </p:txBody>
      </p:sp>
      <p:sp>
        <p:nvSpPr>
          <p:cNvPr id="5" name="Content Placeholder 4">
            <a:extLst>
              <a:ext uri="{FF2B5EF4-FFF2-40B4-BE49-F238E27FC236}">
                <a16:creationId xmlns:a16="http://schemas.microsoft.com/office/drawing/2014/main" id="{C14F506A-2D4C-E253-62F8-644E701F30D1}"/>
              </a:ext>
            </a:extLst>
          </p:cNvPr>
          <p:cNvSpPr>
            <a:spLocks noGrp="1"/>
          </p:cNvSpPr>
          <p:nvPr>
            <p:ph idx="1"/>
          </p:nvPr>
        </p:nvSpPr>
        <p:spPr>
          <a:xfrm>
            <a:off x="3851563" y="1690688"/>
            <a:ext cx="4636656" cy="4351338"/>
          </a:xfrm>
        </p:spPr>
        <p:txBody>
          <a:bodyPr/>
          <a:lstStyle/>
          <a:p>
            <a:pPr marL="571500" indent="-571500">
              <a:buFont typeface="+mj-lt"/>
              <a:buAutoNum type="romanUcPeriod"/>
            </a:pPr>
            <a:r>
              <a:rPr lang="en-US" dirty="0" err="1">
                <a:solidFill>
                  <a:schemeClr val="tx1"/>
                </a:solidFill>
                <a:latin typeface="Times New Roman" panose="02020603050405020304" pitchFamily="18" charset="0"/>
                <a:cs typeface="Times New Roman" panose="02020603050405020304" pitchFamily="18" charset="0"/>
              </a:rPr>
              <a:t>Giới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đề</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tài</a:t>
            </a:r>
            <a:endParaRPr lang="en-US" dirty="0">
              <a:solidFill>
                <a:schemeClr val="tx1"/>
              </a:solidFill>
              <a:latin typeface="Times New Roman" panose="02020603050405020304" pitchFamily="18" charset="0"/>
              <a:cs typeface="Times New Roman" panose="02020603050405020304" pitchFamily="18" charset="0"/>
            </a:endParaRPr>
          </a:p>
          <a:p>
            <a:pPr marL="571500" indent="-571500">
              <a:buFont typeface="+mj-lt"/>
              <a:buAutoNum type="romanUcPeriod"/>
            </a:pPr>
            <a:r>
              <a:rPr lang="en-US" dirty="0" err="1">
                <a:solidFill>
                  <a:schemeClr val="tx1"/>
                </a:solidFill>
                <a:latin typeface="Times New Roman" panose="02020603050405020304" pitchFamily="18" charset="0"/>
                <a:cs typeface="Times New Roman" panose="02020603050405020304" pitchFamily="18" charset="0"/>
              </a:rPr>
              <a:t>Phương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hiện</a:t>
            </a:r>
            <a:endParaRPr lang="en-US" dirty="0">
              <a:solidFill>
                <a:schemeClr val="tx1"/>
              </a:solidFill>
              <a:latin typeface="Times New Roman" panose="02020603050405020304" pitchFamily="18" charset="0"/>
              <a:cs typeface="Times New Roman" panose="02020603050405020304" pitchFamily="18" charset="0"/>
            </a:endParaRPr>
          </a:p>
          <a:p>
            <a:pPr marL="571500" indent="-571500">
              <a:buFont typeface="+mj-lt"/>
              <a:buAutoNum type="romanUcPeriod"/>
            </a:pPr>
            <a:r>
              <a:rPr lang="en-US" dirty="0" err="1">
                <a:solidFill>
                  <a:schemeClr val="tx1"/>
                </a:solidFill>
              </a:rPr>
              <a:t>Kết</a:t>
            </a:r>
            <a:r>
              <a:rPr lang="en-US" dirty="0">
                <a:solidFill>
                  <a:schemeClr val="tx1"/>
                </a:solidFill>
              </a:rPr>
              <a:t> </a:t>
            </a:r>
            <a:r>
              <a:rPr lang="en-US" dirty="0" err="1">
                <a:solidFill>
                  <a:schemeClr val="tx1"/>
                </a:solidFill>
              </a:rPr>
              <a:t>quả</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nghiệm</a:t>
            </a:r>
            <a:endParaRPr lang="en-US" dirty="0">
              <a:solidFill>
                <a:schemeClr val="tx1"/>
              </a:solidFill>
              <a:latin typeface="Times New Roman" panose="02020603050405020304" pitchFamily="18" charset="0"/>
              <a:cs typeface="Times New Roman" panose="02020603050405020304" pitchFamily="18" charset="0"/>
            </a:endParaRPr>
          </a:p>
          <a:p>
            <a:pPr marL="571500" indent="-571500">
              <a:buFont typeface="+mj-lt"/>
              <a:buAutoNum type="romanUcPeriod"/>
            </a:pPr>
            <a:r>
              <a:rPr lang="en-US" dirty="0" err="1">
                <a:solidFill>
                  <a:schemeClr val="tx1"/>
                </a:solidFill>
                <a:latin typeface="Times New Roman" panose="02020603050405020304" pitchFamily="18" charset="0"/>
                <a:cs typeface="Times New Roman" panose="02020603050405020304" pitchFamily="18" charset="0"/>
              </a:rPr>
              <a:t>Tổng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D9ACA4E-2D5D-FD64-7062-CBEC5F7263A3}"/>
              </a:ext>
            </a:extLst>
          </p:cNvPr>
          <p:cNvSpPr>
            <a:spLocks noGrp="1"/>
          </p:cNvSpPr>
          <p:nvPr>
            <p:ph type="sldNum" sz="quarter" idx="12"/>
          </p:nvPr>
        </p:nvSpPr>
        <p:spPr/>
        <p:txBody>
          <a:bodyPr/>
          <a:lstStyle/>
          <a:p>
            <a:fld id="{D8DA9DAA-006C-4F4B-980E-E3DF019B24E2}" type="slidenum">
              <a:rPr lang="en-US" smtClean="0">
                <a:solidFill>
                  <a:schemeClr val="tx1"/>
                </a:solidFill>
              </a:rPr>
              <a:pPr/>
              <a:t>2</a:t>
            </a:fld>
            <a:endParaRPr lang="en-US">
              <a:solidFill>
                <a:schemeClr val="tx1"/>
              </a:solidFill>
            </a:endParaRPr>
          </a:p>
        </p:txBody>
      </p:sp>
    </p:spTree>
    <p:extLst>
      <p:ext uri="{BB962C8B-B14F-4D97-AF65-F5344CB8AC3E}">
        <p14:creationId xmlns:p14="http://schemas.microsoft.com/office/powerpoint/2010/main" val="3748174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6AB9-594C-B1EF-20DA-5C58067FD558}"/>
              </a:ext>
            </a:extLst>
          </p:cNvPr>
          <p:cNvSpPr>
            <a:spLocks noGrp="1"/>
          </p:cNvSpPr>
          <p:nvPr>
            <p:ph type="title"/>
          </p:nvPr>
        </p:nvSpPr>
        <p:spPr/>
        <p:txBody>
          <a:bodyPr/>
          <a:lstStyle/>
          <a:p>
            <a:pPr algn="ctr"/>
            <a:r>
              <a:rPr lang="en-US">
                <a:solidFill>
                  <a:schemeClr val="tx1"/>
                </a:solidFill>
              </a:rPr>
              <a:t>I. </a:t>
            </a:r>
            <a:r>
              <a:rPr lang="en-US" err="1">
                <a:solidFill>
                  <a:schemeClr val="tx1"/>
                </a:solidFill>
              </a:rPr>
              <a:t>Giới</a:t>
            </a:r>
            <a:r>
              <a:rPr lang="en-US">
                <a:solidFill>
                  <a:schemeClr val="tx1"/>
                </a:solidFill>
              </a:rPr>
              <a:t> </a:t>
            </a:r>
            <a:r>
              <a:rPr lang="en-US" err="1">
                <a:solidFill>
                  <a:schemeClr val="tx1"/>
                </a:solidFill>
              </a:rPr>
              <a:t>thiệu</a:t>
            </a:r>
            <a:r>
              <a:rPr lang="en-US">
                <a:solidFill>
                  <a:schemeClr val="tx1"/>
                </a:solidFill>
              </a:rPr>
              <a:t> </a:t>
            </a:r>
            <a:r>
              <a:rPr lang="en-US" err="1">
                <a:solidFill>
                  <a:schemeClr val="tx1"/>
                </a:solidFill>
              </a:rPr>
              <a:t>đề</a:t>
            </a:r>
            <a:r>
              <a:rPr lang="en-US">
                <a:solidFill>
                  <a:schemeClr val="tx1"/>
                </a:solidFill>
              </a:rPr>
              <a:t> </a:t>
            </a:r>
            <a:r>
              <a:rPr lang="en-US" err="1">
                <a:solidFill>
                  <a:schemeClr val="tx1"/>
                </a:solidFill>
              </a:rPr>
              <a:t>tài</a:t>
            </a:r>
            <a:endParaRPr lang="en-US">
              <a:solidFill>
                <a:schemeClr val="tx1"/>
              </a:solidFill>
            </a:endParaRPr>
          </a:p>
        </p:txBody>
      </p:sp>
      <p:sp>
        <p:nvSpPr>
          <p:cNvPr id="3" name="Content Placeholder 2">
            <a:extLst>
              <a:ext uri="{FF2B5EF4-FFF2-40B4-BE49-F238E27FC236}">
                <a16:creationId xmlns:a16="http://schemas.microsoft.com/office/drawing/2014/main" id="{62C60726-98CE-8E21-4C53-FD7BCECC380D}"/>
              </a:ext>
            </a:extLst>
          </p:cNvPr>
          <p:cNvSpPr>
            <a:spLocks noGrp="1"/>
          </p:cNvSpPr>
          <p:nvPr>
            <p:ph idx="1"/>
          </p:nvPr>
        </p:nvSpPr>
        <p:spPr/>
        <p:txBody>
          <a:bodyPr/>
          <a:lstStyle/>
          <a:p>
            <a:pPr>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Mục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toán</a:t>
            </a:r>
            <a:r>
              <a:rPr lang="en-US" dirty="0">
                <a:solidFill>
                  <a:schemeClr val="tx1"/>
                </a:solidFill>
                <a:latin typeface="Times New Roman" panose="02020603050405020304" pitchFamily="18" charset="0"/>
                <a:cs typeface="Times New Roman" panose="02020603050405020304" pitchFamily="18" charset="0"/>
              </a:rPr>
              <a:t> seam carving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xoá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ảnh</a:t>
            </a:r>
            <a:r>
              <a:rPr lang="en-US" dirty="0">
                <a:solidFill>
                  <a:schemeClr val="tx1"/>
                </a:solidFill>
              </a:rPr>
              <a:t>.</a:t>
            </a:r>
          </a:p>
          <a:p>
            <a:pPr>
              <a:buFont typeface="Wingdings" panose="05000000000000000000" pitchFamily="2" charset="2"/>
              <a:buChar char="Ø"/>
            </a:pPr>
            <a:r>
              <a:rPr lang="vi-VN" b="1" i="0" dirty="0">
                <a:solidFill>
                  <a:schemeClr val="tx1"/>
                </a:solidFill>
                <a:effectLst/>
              </a:rPr>
              <a:t>Seam carving</a:t>
            </a:r>
            <a:r>
              <a:rPr lang="vi-VN" b="0" i="0" dirty="0">
                <a:solidFill>
                  <a:schemeClr val="tx1"/>
                </a:solidFill>
                <a:effectLst/>
              </a:rPr>
              <a:t> là một thuật toán dùng để thay đổi kích thước hình ảnh, nó được giới thiệu trong bài báo cáo khoa học của </a:t>
            </a:r>
            <a:r>
              <a:rPr lang="vi-VN" b="0" i="0" u="none" strike="noStrike" dirty="0">
                <a:solidFill>
                  <a:schemeClr val="tx1"/>
                </a:solidFill>
                <a:effectLst/>
                <a:hlinkClick r:id="rId2">
                  <a:extLst>
                    <a:ext uri="{A12FA001-AC4F-418D-AE19-62706E023703}">
                      <ahyp:hlinkClr xmlns:ahyp="http://schemas.microsoft.com/office/drawing/2018/hyperlinkcolor" val="tx"/>
                    </a:ext>
                  </a:extLst>
                </a:hlinkClick>
              </a:rPr>
              <a:t>S. Avidan &amp; A. Shamir</a:t>
            </a:r>
            <a:r>
              <a:rPr lang="vi-VN" b="0" i="0" dirty="0">
                <a:solidFill>
                  <a:schemeClr val="tx1"/>
                </a:solidFill>
                <a:effectLst/>
              </a:rPr>
              <a:t>. Trong bài báo, việc thay đổi kích thước ảnh được thực hiện bằng cách loại bỏ đi các điểm ảnh ít quan trọng và giữ lại các điểm ảnh quan trọng.</a:t>
            </a:r>
            <a:endParaRPr lang="en-US" dirty="0">
              <a:solidFill>
                <a:schemeClr val="tx1"/>
              </a:solidFill>
            </a:endParaRPr>
          </a:p>
        </p:txBody>
      </p:sp>
      <p:sp>
        <p:nvSpPr>
          <p:cNvPr id="5" name="Slide Number Placeholder 4">
            <a:extLst>
              <a:ext uri="{FF2B5EF4-FFF2-40B4-BE49-F238E27FC236}">
                <a16:creationId xmlns:a16="http://schemas.microsoft.com/office/drawing/2014/main" id="{7C7C9AE0-B1A3-A838-5CEB-50367D7F35D3}"/>
              </a:ext>
            </a:extLst>
          </p:cNvPr>
          <p:cNvSpPr>
            <a:spLocks noGrp="1"/>
          </p:cNvSpPr>
          <p:nvPr>
            <p:ph type="sldNum" sz="quarter" idx="12"/>
          </p:nvPr>
        </p:nvSpPr>
        <p:spPr/>
        <p:txBody>
          <a:bodyPr/>
          <a:lstStyle/>
          <a:p>
            <a:fld id="{D8DA9DAA-006C-4F4B-980E-E3DF019B24E2}" type="slidenum">
              <a:rPr lang="en-US" smtClean="0">
                <a:solidFill>
                  <a:schemeClr val="tx1"/>
                </a:solidFill>
              </a:rPr>
              <a:pPr/>
              <a:t>3</a:t>
            </a:fld>
            <a:endParaRPr lang="en-US">
              <a:solidFill>
                <a:schemeClr val="tx1"/>
              </a:solidFill>
            </a:endParaRPr>
          </a:p>
        </p:txBody>
      </p:sp>
    </p:spTree>
    <p:extLst>
      <p:ext uri="{BB962C8B-B14F-4D97-AF65-F5344CB8AC3E}">
        <p14:creationId xmlns:p14="http://schemas.microsoft.com/office/powerpoint/2010/main" val="23120289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22A-7167-8A3E-B705-B49ECCA7B32B}"/>
              </a:ext>
            </a:extLst>
          </p:cNvPr>
          <p:cNvSpPr>
            <a:spLocks noGrp="1"/>
          </p:cNvSpPr>
          <p:nvPr>
            <p:ph type="title"/>
          </p:nvPr>
        </p:nvSpPr>
        <p:spPr/>
        <p:txBody>
          <a:bodyPr/>
          <a:lstStyle/>
          <a:p>
            <a:r>
              <a:rPr lang="en-US">
                <a:solidFill>
                  <a:schemeClr val="tx1"/>
                </a:solidFill>
              </a:rPr>
              <a:t>II. </a:t>
            </a:r>
            <a:r>
              <a:rPr lang="en-US" err="1">
                <a:solidFill>
                  <a:schemeClr val="tx1"/>
                </a:solidFill>
              </a:rPr>
              <a:t>Phương</a:t>
            </a:r>
            <a:r>
              <a:rPr lang="en-US">
                <a:solidFill>
                  <a:schemeClr val="tx1"/>
                </a:solidFill>
              </a:rPr>
              <a:t> </a:t>
            </a:r>
            <a:r>
              <a:rPr lang="en-US" err="1">
                <a:solidFill>
                  <a:schemeClr val="tx1"/>
                </a:solidFill>
              </a:rPr>
              <a:t>pháp</a:t>
            </a:r>
            <a:r>
              <a:rPr lang="en-US">
                <a:solidFill>
                  <a:schemeClr val="tx1"/>
                </a:solidFill>
              </a:rPr>
              <a:t> </a:t>
            </a:r>
            <a:r>
              <a:rPr lang="en-US" err="1">
                <a:solidFill>
                  <a:schemeClr val="tx1"/>
                </a:solidFill>
              </a:rPr>
              <a:t>thực</a:t>
            </a:r>
            <a:r>
              <a:rPr lang="en-US">
                <a:solidFill>
                  <a:schemeClr val="tx1"/>
                </a:solidFill>
              </a:rPr>
              <a:t> </a:t>
            </a:r>
            <a:r>
              <a:rPr lang="en-US" err="1">
                <a:solidFill>
                  <a:schemeClr val="tx1"/>
                </a:solidFill>
              </a:rPr>
              <a:t>hiện</a:t>
            </a:r>
            <a:r>
              <a:rPr lang="en-US">
                <a:solidFill>
                  <a:schemeClr val="tx1"/>
                </a:solidFill>
              </a:rPr>
              <a:t> </a:t>
            </a:r>
          </a:p>
        </p:txBody>
      </p:sp>
      <p:sp>
        <p:nvSpPr>
          <p:cNvPr id="3" name="Content Placeholder 2">
            <a:extLst>
              <a:ext uri="{FF2B5EF4-FFF2-40B4-BE49-F238E27FC236}">
                <a16:creationId xmlns:a16="http://schemas.microsoft.com/office/drawing/2014/main" id="{8A2BE56C-C499-7B67-41E9-B446C1AB2796}"/>
              </a:ext>
            </a:extLst>
          </p:cNvPr>
          <p:cNvSpPr>
            <a:spLocks noGrp="1"/>
          </p:cNvSpPr>
          <p:nvPr>
            <p:ph idx="1"/>
          </p:nvPr>
        </p:nvSpPr>
        <p:spPr>
          <a:xfrm>
            <a:off x="576072" y="1825625"/>
            <a:ext cx="11615928" cy="4351338"/>
          </a:xfrm>
        </p:spPr>
        <p:txBody>
          <a:bodyPr>
            <a:normAutofit/>
          </a:bodyPr>
          <a:lstStyle/>
          <a:p>
            <a:pPr marL="514350" indent="-514350">
              <a:buFont typeface="+mj-lt"/>
              <a:buAutoNum type="arabicPeriod"/>
            </a:pPr>
            <a:r>
              <a:rPr lang="en-US" dirty="0" err="1">
                <a:solidFill>
                  <a:schemeClr val="tx1"/>
                </a:solidFill>
              </a:rPr>
              <a:t>Tính</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ảnh</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lượng</a:t>
            </a:r>
            <a:r>
              <a:rPr lang="en-US" dirty="0">
                <a:solidFill>
                  <a:schemeClr val="tx1"/>
                </a:solidFill>
              </a:rPr>
              <a:t>.</a:t>
            </a:r>
          </a:p>
          <a:p>
            <a:pPr marL="514350" indent="-514350">
              <a:buFont typeface="+mj-lt"/>
              <a:buAutoNum type="arabicPeriod"/>
            </a:pPr>
            <a:r>
              <a:rPr lang="en-US" dirty="0" err="1">
                <a:solidFill>
                  <a:schemeClr val="tx1"/>
                </a:solidFill>
              </a:rPr>
              <a:t>Tìm</a:t>
            </a:r>
            <a:r>
              <a:rPr lang="en-US" dirty="0">
                <a:solidFill>
                  <a:schemeClr val="tx1"/>
                </a:solidFill>
              </a:rPr>
              <a:t> </a:t>
            </a:r>
            <a:r>
              <a:rPr lang="en-US" dirty="0" err="1">
                <a:solidFill>
                  <a:schemeClr val="tx1"/>
                </a:solidFill>
              </a:rPr>
              <a:t>đường</a:t>
            </a:r>
            <a:r>
              <a:rPr lang="en-US" dirty="0">
                <a:solidFill>
                  <a:schemeClr val="tx1"/>
                </a:solidFill>
              </a:rPr>
              <a:t> seam </a:t>
            </a:r>
            <a:r>
              <a:rPr lang="en-US" dirty="0" err="1">
                <a:solidFill>
                  <a:schemeClr val="tx1"/>
                </a:solidFill>
              </a:rPr>
              <a:t>tối</a:t>
            </a:r>
            <a:r>
              <a:rPr lang="en-US" dirty="0">
                <a:solidFill>
                  <a:schemeClr val="tx1"/>
                </a:solidFill>
              </a:rPr>
              <a:t> </a:t>
            </a:r>
            <a:r>
              <a:rPr lang="en-US" dirty="0" err="1">
                <a:solidFill>
                  <a:schemeClr val="tx1"/>
                </a:solidFill>
              </a:rPr>
              <a:t>ưu</a:t>
            </a:r>
            <a:r>
              <a:rPr lang="en-US" dirty="0">
                <a:solidFill>
                  <a:schemeClr val="tx1"/>
                </a:solidFill>
              </a:rPr>
              <a:t> </a:t>
            </a:r>
            <a:r>
              <a:rPr lang="en-US" dirty="0" err="1">
                <a:solidFill>
                  <a:schemeClr val="tx1"/>
                </a:solidFill>
              </a:rPr>
              <a:t>nhất</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i="0" dirty="0" err="1">
                <a:solidFill>
                  <a:schemeClr val="tx1"/>
                </a:solidFill>
                <a:effectLst/>
              </a:rPr>
              <a:t>thuật</a:t>
            </a:r>
            <a:r>
              <a:rPr lang="en-US" i="0" dirty="0">
                <a:solidFill>
                  <a:schemeClr val="tx1"/>
                </a:solidFill>
                <a:effectLst/>
              </a:rPr>
              <a:t> </a:t>
            </a:r>
            <a:r>
              <a:rPr lang="en-US" i="0" dirty="0" err="1">
                <a:solidFill>
                  <a:schemeClr val="tx1"/>
                </a:solidFill>
                <a:effectLst/>
              </a:rPr>
              <a:t>toán</a:t>
            </a:r>
            <a:r>
              <a:rPr lang="en-US" i="0" dirty="0">
                <a:solidFill>
                  <a:schemeClr val="tx1"/>
                </a:solidFill>
                <a:effectLst/>
              </a:rPr>
              <a:t> Dynamic Programming.</a:t>
            </a:r>
          </a:p>
          <a:p>
            <a:pPr marL="514350" indent="-514350">
              <a:buFont typeface="+mj-lt"/>
              <a:buAutoNum type="arabicPeriod"/>
            </a:pPr>
            <a:r>
              <a:rPr lang="en-US" dirty="0" err="1">
                <a:solidFill>
                  <a:schemeClr val="tx1"/>
                </a:solidFill>
              </a:rPr>
              <a:t>Loại</a:t>
            </a:r>
            <a:r>
              <a:rPr lang="en-US" dirty="0">
                <a:solidFill>
                  <a:schemeClr val="tx1"/>
                </a:solidFill>
              </a:rPr>
              <a:t> </a:t>
            </a:r>
            <a:r>
              <a:rPr lang="en-US" dirty="0" err="1">
                <a:solidFill>
                  <a:schemeClr val="tx1"/>
                </a:solidFill>
              </a:rPr>
              <a:t>bỏ</a:t>
            </a:r>
            <a:r>
              <a:rPr lang="en-US" dirty="0">
                <a:solidFill>
                  <a:schemeClr val="tx1"/>
                </a:solidFill>
              </a:rPr>
              <a:t>(</a:t>
            </a:r>
            <a:r>
              <a:rPr lang="en-US" dirty="0" err="1">
                <a:solidFill>
                  <a:schemeClr val="tx1"/>
                </a:solidFill>
              </a:rPr>
              <a:t>xoá</a:t>
            </a:r>
            <a:r>
              <a:rPr lang="en-US" dirty="0">
                <a:solidFill>
                  <a:schemeClr val="tx1"/>
                </a:solidFill>
              </a:rPr>
              <a:t>) </a:t>
            </a:r>
            <a:r>
              <a:rPr lang="en-US" dirty="0" err="1">
                <a:solidFill>
                  <a:schemeClr val="tx1"/>
                </a:solidFill>
              </a:rPr>
              <a:t>đường</a:t>
            </a:r>
            <a:r>
              <a:rPr lang="en-US" dirty="0">
                <a:solidFill>
                  <a:schemeClr val="tx1"/>
                </a:solidFill>
              </a:rPr>
              <a:t> seam.</a:t>
            </a:r>
          </a:p>
          <a:p>
            <a:pPr marL="514350" indent="-514350">
              <a:buFont typeface="+mj-lt"/>
              <a:buAutoNum type="arabicPeriod"/>
            </a:pPr>
            <a:r>
              <a:rPr lang="en-US" dirty="0">
                <a:solidFill>
                  <a:schemeClr val="tx1"/>
                </a:solidFill>
              </a:rPr>
              <a:t>Resize </a:t>
            </a:r>
            <a:r>
              <a:rPr lang="en-US" dirty="0" err="1">
                <a:solidFill>
                  <a:schemeClr val="tx1"/>
                </a:solidFill>
              </a:rPr>
              <a:t>ảnh</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kích</a:t>
            </a:r>
            <a:r>
              <a:rPr lang="en-US" dirty="0">
                <a:solidFill>
                  <a:schemeClr val="tx1"/>
                </a:solidFill>
              </a:rPr>
              <a:t> </a:t>
            </a:r>
            <a:r>
              <a:rPr lang="en-US" dirty="0" err="1">
                <a:solidFill>
                  <a:schemeClr val="tx1"/>
                </a:solidFill>
              </a:rPr>
              <a:t>thước</a:t>
            </a:r>
            <a:r>
              <a:rPr lang="en-US" dirty="0">
                <a:solidFill>
                  <a:schemeClr val="tx1"/>
                </a:solidFill>
              </a:rPr>
              <a:t> ban </a:t>
            </a:r>
            <a:r>
              <a:rPr lang="en-US" dirty="0" err="1">
                <a:solidFill>
                  <a:schemeClr val="tx1"/>
                </a:solidFill>
              </a:rPr>
              <a:t>đầu</a:t>
            </a:r>
            <a:r>
              <a:rPr lang="en-US" dirty="0">
                <a:solidFill>
                  <a:schemeClr val="tx1"/>
                </a:solidFill>
              </a:rPr>
              <a:t>.</a:t>
            </a:r>
            <a:br>
              <a:rPr lang="en-US" dirty="0">
                <a:solidFill>
                  <a:schemeClr val="tx1"/>
                </a:solidFill>
              </a:rPr>
            </a:br>
            <a:r>
              <a:rPr lang="en-US" dirty="0">
                <a:solidFill>
                  <a:schemeClr val="tx1"/>
                </a:solidFill>
              </a:rPr>
              <a:t> </a:t>
            </a:r>
          </a:p>
        </p:txBody>
      </p:sp>
      <p:sp>
        <p:nvSpPr>
          <p:cNvPr id="5" name="Slide Number Placeholder 4">
            <a:extLst>
              <a:ext uri="{FF2B5EF4-FFF2-40B4-BE49-F238E27FC236}">
                <a16:creationId xmlns:a16="http://schemas.microsoft.com/office/drawing/2014/main" id="{C65BA0EB-5E0B-1554-2C65-DF57E96BEF1C}"/>
              </a:ext>
            </a:extLst>
          </p:cNvPr>
          <p:cNvSpPr>
            <a:spLocks noGrp="1"/>
          </p:cNvSpPr>
          <p:nvPr>
            <p:ph type="sldNum" sz="quarter" idx="12"/>
          </p:nvPr>
        </p:nvSpPr>
        <p:spPr/>
        <p:txBody>
          <a:bodyPr/>
          <a:lstStyle/>
          <a:p>
            <a:fld id="{D8DA9DAA-006C-4F4B-980E-E3DF019B24E2}"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3424498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22A-7167-8A3E-B705-B49ECCA7B32B}"/>
              </a:ext>
            </a:extLst>
          </p:cNvPr>
          <p:cNvSpPr>
            <a:spLocks noGrp="1"/>
          </p:cNvSpPr>
          <p:nvPr>
            <p:ph type="title"/>
          </p:nvPr>
        </p:nvSpPr>
        <p:spPr>
          <a:xfrm>
            <a:off x="576072" y="136525"/>
            <a:ext cx="10771632" cy="1325563"/>
          </a:xfrm>
        </p:spPr>
        <p:txBody>
          <a:bodyPr/>
          <a:lstStyle/>
          <a:p>
            <a:r>
              <a:rPr lang="en-US" dirty="0">
                <a:solidFill>
                  <a:schemeClr val="tx1"/>
                </a:solidFill>
              </a:rPr>
              <a:t>II. </a:t>
            </a:r>
            <a:r>
              <a:rPr lang="en-US" dirty="0" err="1">
                <a:solidFill>
                  <a:schemeClr val="tx1"/>
                </a:solidFill>
              </a:rPr>
              <a:t>Phương</a:t>
            </a:r>
            <a:r>
              <a:rPr lang="en-US" dirty="0">
                <a:solidFill>
                  <a:schemeClr val="tx1"/>
                </a:solidFill>
              </a:rPr>
              <a:t> </a:t>
            </a:r>
            <a:r>
              <a:rPr lang="en-US" dirty="0" err="1">
                <a:solidFill>
                  <a:schemeClr val="tx1"/>
                </a:solidFill>
              </a:rPr>
              <a:t>pháp</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p>
        </p:txBody>
      </p:sp>
      <p:sp>
        <p:nvSpPr>
          <p:cNvPr id="3" name="Content Placeholder 2">
            <a:extLst>
              <a:ext uri="{FF2B5EF4-FFF2-40B4-BE49-F238E27FC236}">
                <a16:creationId xmlns:a16="http://schemas.microsoft.com/office/drawing/2014/main" id="{8A2BE56C-C499-7B67-41E9-B446C1AB2796}"/>
              </a:ext>
            </a:extLst>
          </p:cNvPr>
          <p:cNvSpPr>
            <a:spLocks noGrp="1"/>
          </p:cNvSpPr>
          <p:nvPr>
            <p:ph idx="1"/>
          </p:nvPr>
        </p:nvSpPr>
        <p:spPr>
          <a:xfrm>
            <a:off x="576072" y="1331848"/>
            <a:ext cx="10771632" cy="4530725"/>
          </a:xfrm>
        </p:spPr>
        <p:txBody>
          <a:bodyPr>
            <a:noAutofit/>
          </a:bodyPr>
          <a:lstStyle/>
          <a:p>
            <a:pPr marL="514350" indent="-514350">
              <a:buFont typeface="+mj-lt"/>
              <a:buAutoNum type="arabicPeriod"/>
            </a:pPr>
            <a:r>
              <a:rPr lang="en-US" sz="2600" dirty="0" err="1">
                <a:solidFill>
                  <a:schemeClr val="tx1"/>
                </a:solidFill>
              </a:rPr>
              <a:t>Tính</a:t>
            </a:r>
            <a:r>
              <a:rPr lang="en-US" sz="2600" dirty="0">
                <a:solidFill>
                  <a:schemeClr val="tx1"/>
                </a:solidFill>
              </a:rPr>
              <a:t> </a:t>
            </a:r>
            <a:r>
              <a:rPr lang="en-US" sz="2600" dirty="0" err="1">
                <a:solidFill>
                  <a:schemeClr val="tx1"/>
                </a:solidFill>
              </a:rPr>
              <a:t>toán</a:t>
            </a:r>
            <a:r>
              <a:rPr lang="en-US" sz="2600" dirty="0">
                <a:solidFill>
                  <a:schemeClr val="tx1"/>
                </a:solidFill>
              </a:rPr>
              <a:t> </a:t>
            </a:r>
            <a:r>
              <a:rPr lang="en-US" sz="2600" dirty="0" err="1">
                <a:solidFill>
                  <a:schemeClr val="tx1"/>
                </a:solidFill>
              </a:rPr>
              <a:t>ảnh</a:t>
            </a:r>
            <a:r>
              <a:rPr lang="en-US" sz="2600" dirty="0">
                <a:solidFill>
                  <a:schemeClr val="tx1"/>
                </a:solidFill>
              </a:rPr>
              <a:t> </a:t>
            </a:r>
            <a:r>
              <a:rPr lang="en-US" sz="2600" dirty="0" err="1">
                <a:solidFill>
                  <a:schemeClr val="tx1"/>
                </a:solidFill>
              </a:rPr>
              <a:t>năng</a:t>
            </a:r>
            <a:r>
              <a:rPr lang="en-US" sz="2600" dirty="0">
                <a:solidFill>
                  <a:schemeClr val="tx1"/>
                </a:solidFill>
              </a:rPr>
              <a:t> </a:t>
            </a:r>
            <a:r>
              <a:rPr lang="en-US" sz="2600" dirty="0" err="1">
                <a:solidFill>
                  <a:schemeClr val="tx1"/>
                </a:solidFill>
              </a:rPr>
              <a:t>lượng</a:t>
            </a:r>
            <a:r>
              <a:rPr lang="en-US" sz="2600" dirty="0">
                <a:solidFill>
                  <a:schemeClr val="tx1"/>
                </a:solidFill>
              </a:rPr>
              <a:t>.</a:t>
            </a:r>
          </a:p>
          <a:p>
            <a:pPr>
              <a:buFont typeface="Wingdings" panose="05000000000000000000" pitchFamily="2" charset="2"/>
              <a:buChar char="Ø"/>
            </a:pPr>
            <a:r>
              <a:rPr lang="en-US" sz="2600" dirty="0" err="1">
                <a:solidFill>
                  <a:schemeClr val="tx1"/>
                </a:solidFill>
              </a:rPr>
              <a:t>Thuật</a:t>
            </a:r>
            <a:r>
              <a:rPr lang="en-US" sz="2600" dirty="0">
                <a:solidFill>
                  <a:schemeClr val="tx1"/>
                </a:solidFill>
              </a:rPr>
              <a:t> </a:t>
            </a:r>
            <a:r>
              <a:rPr lang="en-US" sz="2600" dirty="0" err="1">
                <a:solidFill>
                  <a:schemeClr val="tx1"/>
                </a:solidFill>
              </a:rPr>
              <a:t>toán</a:t>
            </a:r>
            <a:r>
              <a:rPr lang="en-US" sz="2600" dirty="0">
                <a:solidFill>
                  <a:schemeClr val="tx1"/>
                </a:solidFill>
              </a:rPr>
              <a:t> </a:t>
            </a:r>
            <a:r>
              <a:rPr lang="en-US" sz="2600" b="1" i="0" dirty="0">
                <a:solidFill>
                  <a:schemeClr val="tx1"/>
                </a:solidFill>
                <a:effectLst/>
                <a:latin typeface="-apple-system"/>
              </a:rPr>
              <a:t> </a:t>
            </a:r>
            <a:r>
              <a:rPr lang="en-US" sz="2600" i="0" dirty="0">
                <a:solidFill>
                  <a:schemeClr val="tx1"/>
                </a:solidFill>
                <a:effectLst/>
              </a:rPr>
              <a:t>Forward-Energy:</a:t>
            </a:r>
          </a:p>
          <a:p>
            <a:pPr>
              <a:buFont typeface="Wingdings" panose="05000000000000000000" pitchFamily="2" charset="2"/>
              <a:buChar char="§"/>
            </a:pPr>
            <a:r>
              <a:rPr lang="vi-VN" sz="2600" b="0" i="0" dirty="0">
                <a:solidFill>
                  <a:schemeClr val="tx1"/>
                </a:solidFill>
                <a:effectLst/>
              </a:rPr>
              <a:t>Forward Energy dự đoán những điểm ảnh </a:t>
            </a:r>
            <a:r>
              <a:rPr lang="vi-VN" sz="2600" dirty="0">
                <a:solidFill>
                  <a:schemeClr val="tx1"/>
                </a:solidFill>
              </a:rPr>
              <a:t>nào sẽ liền kề sau khi loại bỏ đường seam và sử dụng điều đó để đề xuất </a:t>
            </a:r>
            <a:r>
              <a:rPr lang="en-US" sz="2600" dirty="0" err="1">
                <a:solidFill>
                  <a:schemeClr val="tx1"/>
                </a:solidFill>
              </a:rPr>
              <a:t>điểm</a:t>
            </a:r>
            <a:r>
              <a:rPr lang="en-US" sz="2600" dirty="0">
                <a:solidFill>
                  <a:schemeClr val="tx1"/>
                </a:solidFill>
              </a:rPr>
              <a:t> </a:t>
            </a:r>
            <a:r>
              <a:rPr lang="vi-VN" sz="2600" b="0" i="0" dirty="0">
                <a:solidFill>
                  <a:schemeClr val="tx1"/>
                </a:solidFill>
                <a:effectLst/>
              </a:rPr>
              <a:t>tốt nhất để loại bỏ</a:t>
            </a:r>
            <a:r>
              <a:rPr lang="en-US" sz="2600" dirty="0">
                <a:solidFill>
                  <a:schemeClr val="tx1"/>
                </a:solidFill>
                <a:latin typeface="-apple-system"/>
              </a:rPr>
              <a:t>.</a:t>
            </a:r>
          </a:p>
          <a:p>
            <a:pPr>
              <a:buFont typeface="Wingdings" panose="05000000000000000000" pitchFamily="2" charset="2"/>
              <a:buChar char="§"/>
            </a:pPr>
            <a:endParaRPr lang="en-US" sz="2600" dirty="0">
              <a:solidFill>
                <a:schemeClr val="tx1"/>
              </a:solidFill>
            </a:endParaRPr>
          </a:p>
          <a:p>
            <a:pPr>
              <a:buFont typeface="Wingdings" panose="05000000000000000000" pitchFamily="2" charset="2"/>
              <a:buChar char="§"/>
            </a:pPr>
            <a:endParaRPr lang="en-US" sz="2600" i="0" dirty="0">
              <a:solidFill>
                <a:schemeClr val="tx1"/>
              </a:solidFill>
              <a:effectLst/>
            </a:endParaRPr>
          </a:p>
          <a:p>
            <a:pPr>
              <a:buFont typeface="Wingdings" panose="05000000000000000000" pitchFamily="2" charset="2"/>
              <a:buChar char="Ø"/>
            </a:pPr>
            <a:endParaRPr lang="en-US" sz="2600" dirty="0">
              <a:solidFill>
                <a:schemeClr val="tx1"/>
              </a:solidFill>
            </a:endParaRPr>
          </a:p>
        </p:txBody>
      </p:sp>
      <p:sp>
        <p:nvSpPr>
          <p:cNvPr id="5" name="Slide Number Placeholder 4">
            <a:extLst>
              <a:ext uri="{FF2B5EF4-FFF2-40B4-BE49-F238E27FC236}">
                <a16:creationId xmlns:a16="http://schemas.microsoft.com/office/drawing/2014/main" id="{C65BA0EB-5E0B-1554-2C65-DF57E96BEF1C}"/>
              </a:ext>
            </a:extLst>
          </p:cNvPr>
          <p:cNvSpPr>
            <a:spLocks noGrp="1"/>
          </p:cNvSpPr>
          <p:nvPr>
            <p:ph type="sldNum" sz="quarter" idx="12"/>
          </p:nvPr>
        </p:nvSpPr>
        <p:spPr/>
        <p:txBody>
          <a:bodyPr/>
          <a:lstStyle/>
          <a:p>
            <a:fld id="{D8DA9DAA-006C-4F4B-980E-E3DF019B24E2}" type="slidenum">
              <a:rPr lang="en-US" smtClean="0">
                <a:solidFill>
                  <a:schemeClr val="tx1"/>
                </a:solidFill>
              </a:rPr>
              <a:pPr/>
              <a:t>5</a:t>
            </a:fld>
            <a:endParaRPr lang="en-US">
              <a:solidFill>
                <a:schemeClr val="tx1"/>
              </a:solidFill>
            </a:endParaRPr>
          </a:p>
        </p:txBody>
      </p:sp>
      <p:pic>
        <p:nvPicPr>
          <p:cNvPr id="6" name="Picture 5" descr="A picture containing text, crossword puzzle, keyboard&#10;&#10;Description automatically generated">
            <a:extLst>
              <a:ext uri="{FF2B5EF4-FFF2-40B4-BE49-F238E27FC236}">
                <a16:creationId xmlns:a16="http://schemas.microsoft.com/office/drawing/2014/main" id="{365B09BF-AD3F-34BE-51F4-A7A6722F740B}"/>
              </a:ext>
            </a:extLst>
          </p:cNvPr>
          <p:cNvPicPr>
            <a:picLocks noChangeAspect="1"/>
          </p:cNvPicPr>
          <p:nvPr/>
        </p:nvPicPr>
        <p:blipFill>
          <a:blip r:embed="rId2"/>
          <a:stretch>
            <a:fillRect/>
          </a:stretch>
        </p:blipFill>
        <p:spPr>
          <a:xfrm>
            <a:off x="3260749" y="3043512"/>
            <a:ext cx="5670501" cy="3233958"/>
          </a:xfrm>
          <a:prstGeom prst="rect">
            <a:avLst/>
          </a:prstGeom>
        </p:spPr>
      </p:pic>
    </p:spTree>
    <p:extLst>
      <p:ext uri="{BB962C8B-B14F-4D97-AF65-F5344CB8AC3E}">
        <p14:creationId xmlns:p14="http://schemas.microsoft.com/office/powerpoint/2010/main" val="1985682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22A-7167-8A3E-B705-B49ECCA7B32B}"/>
              </a:ext>
            </a:extLst>
          </p:cNvPr>
          <p:cNvSpPr>
            <a:spLocks noGrp="1"/>
          </p:cNvSpPr>
          <p:nvPr>
            <p:ph type="title"/>
          </p:nvPr>
        </p:nvSpPr>
        <p:spPr/>
        <p:txBody>
          <a:bodyPr/>
          <a:lstStyle/>
          <a:p>
            <a:r>
              <a:rPr lang="en-US" dirty="0">
                <a:solidFill>
                  <a:schemeClr val="tx1"/>
                </a:solidFill>
              </a:rPr>
              <a:t>II. </a:t>
            </a:r>
            <a:r>
              <a:rPr lang="en-US" dirty="0" err="1">
                <a:solidFill>
                  <a:schemeClr val="tx1"/>
                </a:solidFill>
              </a:rPr>
              <a:t>Phương</a:t>
            </a:r>
            <a:r>
              <a:rPr lang="en-US" dirty="0">
                <a:solidFill>
                  <a:schemeClr val="tx1"/>
                </a:solidFill>
              </a:rPr>
              <a:t> </a:t>
            </a:r>
            <a:r>
              <a:rPr lang="en-US" dirty="0" err="1">
                <a:solidFill>
                  <a:schemeClr val="tx1"/>
                </a:solidFill>
              </a:rPr>
              <a:t>pháp</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p>
        </p:txBody>
      </p:sp>
      <p:sp>
        <p:nvSpPr>
          <p:cNvPr id="3" name="Content Placeholder 2">
            <a:extLst>
              <a:ext uri="{FF2B5EF4-FFF2-40B4-BE49-F238E27FC236}">
                <a16:creationId xmlns:a16="http://schemas.microsoft.com/office/drawing/2014/main" id="{8A2BE56C-C499-7B67-41E9-B446C1AB2796}"/>
              </a:ext>
            </a:extLst>
          </p:cNvPr>
          <p:cNvSpPr>
            <a:spLocks noGrp="1"/>
          </p:cNvSpPr>
          <p:nvPr>
            <p:ph idx="1"/>
          </p:nvPr>
        </p:nvSpPr>
        <p:spPr>
          <a:xfrm>
            <a:off x="576072" y="1825624"/>
            <a:ext cx="10771632" cy="4530725"/>
          </a:xfrm>
        </p:spPr>
        <p:txBody>
          <a:bodyPr>
            <a:noAutofit/>
          </a:bodyPr>
          <a:lstStyle/>
          <a:p>
            <a:pPr marL="514350" indent="-514350">
              <a:buFont typeface="+mj-lt"/>
              <a:buAutoNum type="arabicPeriod"/>
            </a:pPr>
            <a:r>
              <a:rPr lang="en-US" sz="2600" dirty="0" err="1">
                <a:solidFill>
                  <a:schemeClr val="tx1"/>
                </a:solidFill>
              </a:rPr>
              <a:t>Tính</a:t>
            </a:r>
            <a:r>
              <a:rPr lang="en-US" sz="2600" dirty="0">
                <a:solidFill>
                  <a:schemeClr val="tx1"/>
                </a:solidFill>
              </a:rPr>
              <a:t> </a:t>
            </a:r>
            <a:r>
              <a:rPr lang="en-US" sz="2600" dirty="0" err="1">
                <a:solidFill>
                  <a:schemeClr val="tx1"/>
                </a:solidFill>
              </a:rPr>
              <a:t>toán</a:t>
            </a:r>
            <a:r>
              <a:rPr lang="en-US" sz="2600" dirty="0">
                <a:solidFill>
                  <a:schemeClr val="tx1"/>
                </a:solidFill>
              </a:rPr>
              <a:t> </a:t>
            </a:r>
            <a:r>
              <a:rPr lang="en-US" sz="2600" dirty="0" err="1">
                <a:solidFill>
                  <a:schemeClr val="tx1"/>
                </a:solidFill>
              </a:rPr>
              <a:t>ảnh</a:t>
            </a:r>
            <a:r>
              <a:rPr lang="en-US" sz="2600" dirty="0">
                <a:solidFill>
                  <a:schemeClr val="tx1"/>
                </a:solidFill>
              </a:rPr>
              <a:t> </a:t>
            </a:r>
            <a:r>
              <a:rPr lang="en-US" sz="2600" dirty="0" err="1">
                <a:solidFill>
                  <a:schemeClr val="tx1"/>
                </a:solidFill>
              </a:rPr>
              <a:t>năng</a:t>
            </a:r>
            <a:r>
              <a:rPr lang="en-US" sz="2600" dirty="0">
                <a:solidFill>
                  <a:schemeClr val="tx1"/>
                </a:solidFill>
              </a:rPr>
              <a:t> </a:t>
            </a:r>
            <a:r>
              <a:rPr lang="en-US" sz="2600" dirty="0" err="1">
                <a:solidFill>
                  <a:schemeClr val="tx1"/>
                </a:solidFill>
              </a:rPr>
              <a:t>lượng</a:t>
            </a:r>
            <a:r>
              <a:rPr lang="en-US" sz="2600" dirty="0">
                <a:solidFill>
                  <a:schemeClr val="tx1"/>
                </a:solidFill>
              </a:rPr>
              <a:t>.</a:t>
            </a:r>
          </a:p>
          <a:p>
            <a:pPr>
              <a:buFont typeface="Wingdings" panose="05000000000000000000" pitchFamily="2" charset="2"/>
              <a:buChar char="Ø"/>
            </a:pPr>
            <a:r>
              <a:rPr lang="en-US" sz="2600" dirty="0" err="1">
                <a:solidFill>
                  <a:schemeClr val="tx1"/>
                </a:solidFill>
              </a:rPr>
              <a:t>Thuật</a:t>
            </a:r>
            <a:r>
              <a:rPr lang="en-US" sz="2600" dirty="0">
                <a:solidFill>
                  <a:schemeClr val="tx1"/>
                </a:solidFill>
              </a:rPr>
              <a:t> </a:t>
            </a:r>
            <a:r>
              <a:rPr lang="en-US" sz="2600" dirty="0" err="1">
                <a:solidFill>
                  <a:schemeClr val="tx1"/>
                </a:solidFill>
              </a:rPr>
              <a:t>toán</a:t>
            </a:r>
            <a:r>
              <a:rPr lang="en-US" sz="2600" dirty="0">
                <a:solidFill>
                  <a:schemeClr val="tx1"/>
                </a:solidFill>
              </a:rPr>
              <a:t> </a:t>
            </a:r>
            <a:r>
              <a:rPr lang="en-US" sz="2600" b="1" i="0" dirty="0">
                <a:solidFill>
                  <a:schemeClr val="tx1"/>
                </a:solidFill>
                <a:effectLst/>
                <a:latin typeface="-apple-system"/>
              </a:rPr>
              <a:t> </a:t>
            </a:r>
            <a:r>
              <a:rPr lang="en-US" sz="2600" i="0" dirty="0">
                <a:solidFill>
                  <a:schemeClr val="tx1"/>
                </a:solidFill>
                <a:effectLst/>
              </a:rPr>
              <a:t>Forward-Energy:</a:t>
            </a:r>
          </a:p>
          <a:p>
            <a:pPr>
              <a:buFont typeface="Wingdings" panose="05000000000000000000" pitchFamily="2" charset="2"/>
              <a:buChar char="§"/>
            </a:pPr>
            <a:r>
              <a:rPr lang="en-US" sz="2600" i="0" dirty="0" err="1">
                <a:solidFill>
                  <a:schemeClr val="tx1"/>
                </a:solidFill>
                <a:effectLst/>
              </a:rPr>
              <a:t>Công</a:t>
            </a:r>
            <a:r>
              <a:rPr lang="en-US" sz="2600" i="0" dirty="0">
                <a:solidFill>
                  <a:schemeClr val="tx1"/>
                </a:solidFill>
                <a:effectLst/>
              </a:rPr>
              <a:t> </a:t>
            </a:r>
            <a:r>
              <a:rPr lang="en-US" sz="2600" i="0" dirty="0" err="1">
                <a:solidFill>
                  <a:schemeClr val="tx1"/>
                </a:solidFill>
                <a:effectLst/>
              </a:rPr>
              <a:t>thức</a:t>
            </a:r>
            <a:r>
              <a:rPr lang="en-US" sz="2600" i="0" dirty="0">
                <a:solidFill>
                  <a:schemeClr val="tx1"/>
                </a:solidFill>
                <a:effectLst/>
              </a:rPr>
              <a:t> </a:t>
            </a:r>
            <a:r>
              <a:rPr lang="en-US" sz="2600" i="0" dirty="0" err="1">
                <a:solidFill>
                  <a:schemeClr val="tx1"/>
                </a:solidFill>
                <a:effectLst/>
              </a:rPr>
              <a:t>tính</a:t>
            </a:r>
            <a:r>
              <a:rPr lang="en-US" sz="2600" i="0" dirty="0">
                <a:solidFill>
                  <a:schemeClr val="tx1"/>
                </a:solidFill>
                <a:effectLst/>
              </a:rPr>
              <a:t> </a:t>
            </a:r>
            <a:r>
              <a:rPr lang="en-US" sz="2600" i="0" dirty="0" err="1">
                <a:solidFill>
                  <a:schemeClr val="tx1"/>
                </a:solidFill>
                <a:effectLst/>
              </a:rPr>
              <a:t>độ</a:t>
            </a:r>
            <a:r>
              <a:rPr lang="en-US" sz="2600" i="0" dirty="0">
                <a:solidFill>
                  <a:schemeClr val="tx1"/>
                </a:solidFill>
                <a:effectLst/>
              </a:rPr>
              <a:t> </a:t>
            </a:r>
            <a:r>
              <a:rPr lang="en-US" sz="2600" i="0" dirty="0" err="1">
                <a:solidFill>
                  <a:schemeClr val="tx1"/>
                </a:solidFill>
                <a:effectLst/>
              </a:rPr>
              <a:t>lệch</a:t>
            </a:r>
            <a:r>
              <a:rPr lang="en-US" sz="2600" i="0" dirty="0">
                <a:solidFill>
                  <a:schemeClr val="tx1"/>
                </a:solidFill>
                <a:effectLst/>
              </a:rPr>
              <a:t> </a:t>
            </a:r>
            <a:r>
              <a:rPr lang="en-US" sz="2600" i="0" dirty="0" err="1">
                <a:solidFill>
                  <a:schemeClr val="tx1"/>
                </a:solidFill>
                <a:effectLst/>
              </a:rPr>
              <a:t>giữa</a:t>
            </a:r>
            <a:r>
              <a:rPr lang="en-US" sz="2600" i="0" dirty="0">
                <a:solidFill>
                  <a:schemeClr val="tx1"/>
                </a:solidFill>
                <a:effectLst/>
              </a:rPr>
              <a:t> </a:t>
            </a:r>
            <a:r>
              <a:rPr lang="en-US" sz="2600" i="0" dirty="0" err="1">
                <a:solidFill>
                  <a:schemeClr val="tx1"/>
                </a:solidFill>
                <a:effectLst/>
              </a:rPr>
              <a:t>các</a:t>
            </a:r>
            <a:r>
              <a:rPr lang="en-US" sz="2600" i="0" dirty="0">
                <a:solidFill>
                  <a:schemeClr val="tx1"/>
                </a:solidFill>
                <a:effectLst/>
              </a:rPr>
              <a:t> </a:t>
            </a:r>
            <a:r>
              <a:rPr lang="en-US" sz="2600" i="0" dirty="0" err="1">
                <a:solidFill>
                  <a:schemeClr val="tx1"/>
                </a:solidFill>
                <a:effectLst/>
              </a:rPr>
              <a:t>cặp</a:t>
            </a:r>
            <a:r>
              <a:rPr lang="en-US" sz="2600" i="0" dirty="0">
                <a:solidFill>
                  <a:schemeClr val="tx1"/>
                </a:solidFill>
                <a:effectLst/>
              </a:rPr>
              <a:t> pixel </a:t>
            </a:r>
            <a:r>
              <a:rPr lang="en-US" sz="2600" i="0" dirty="0" err="1">
                <a:solidFill>
                  <a:schemeClr val="tx1"/>
                </a:solidFill>
                <a:effectLst/>
              </a:rPr>
              <a:t>tạo</a:t>
            </a:r>
            <a:r>
              <a:rPr lang="en-US" sz="2600" i="0" dirty="0">
                <a:solidFill>
                  <a:schemeClr val="tx1"/>
                </a:solidFill>
                <a:effectLst/>
              </a:rPr>
              <a:t> </a:t>
            </a:r>
            <a:r>
              <a:rPr lang="en-US" sz="2600" i="0" dirty="0" err="1">
                <a:solidFill>
                  <a:schemeClr val="tx1"/>
                </a:solidFill>
                <a:effectLst/>
              </a:rPr>
              <a:t>ra</a:t>
            </a:r>
            <a:r>
              <a:rPr lang="en-US" sz="2600" i="0" dirty="0">
                <a:solidFill>
                  <a:schemeClr val="tx1"/>
                </a:solidFill>
                <a:effectLst/>
              </a:rPr>
              <a:t> </a:t>
            </a:r>
            <a:r>
              <a:rPr lang="en-US" sz="2600" i="0" dirty="0" err="1">
                <a:solidFill>
                  <a:schemeClr val="tx1"/>
                </a:solidFill>
                <a:effectLst/>
              </a:rPr>
              <a:t>biên</a:t>
            </a:r>
            <a:r>
              <a:rPr lang="en-US" sz="2600" i="0" dirty="0">
                <a:solidFill>
                  <a:schemeClr val="tx1"/>
                </a:solidFill>
                <a:effectLst/>
              </a:rPr>
              <a:t> </a:t>
            </a:r>
            <a:r>
              <a:rPr lang="en-US" sz="2600" i="0" dirty="0" err="1">
                <a:solidFill>
                  <a:schemeClr val="tx1"/>
                </a:solidFill>
                <a:effectLst/>
              </a:rPr>
              <a:t>cạnh</a:t>
            </a:r>
            <a:r>
              <a:rPr lang="en-US" sz="2600" i="0" dirty="0">
                <a:solidFill>
                  <a:schemeClr val="tx1"/>
                </a:solidFill>
                <a:effectLst/>
              </a:rPr>
              <a:t> </a:t>
            </a:r>
            <a:r>
              <a:rPr lang="en-US" sz="2600" i="0" dirty="0" err="1">
                <a:solidFill>
                  <a:schemeClr val="tx1"/>
                </a:solidFill>
                <a:effectLst/>
              </a:rPr>
              <a:t>mới</a:t>
            </a:r>
            <a:endParaRPr lang="en-US" sz="2600" i="0" dirty="0">
              <a:solidFill>
                <a:schemeClr val="tx1"/>
              </a:solidFill>
              <a:effectLst/>
            </a:endParaRPr>
          </a:p>
          <a:p>
            <a:pPr>
              <a:buFont typeface="Wingdings" panose="05000000000000000000" pitchFamily="2" charset="2"/>
              <a:buChar char="§"/>
            </a:pPr>
            <a:endParaRPr lang="en-US" sz="2600" dirty="0">
              <a:solidFill>
                <a:schemeClr val="tx1"/>
              </a:solidFill>
            </a:endParaRPr>
          </a:p>
          <a:p>
            <a:pPr>
              <a:buFont typeface="Wingdings" panose="05000000000000000000" pitchFamily="2" charset="2"/>
              <a:buChar char="§"/>
            </a:pPr>
            <a:endParaRPr lang="en-US" sz="2600" i="0" dirty="0">
              <a:solidFill>
                <a:schemeClr val="tx1"/>
              </a:solidFill>
              <a:effectLst/>
            </a:endParaRPr>
          </a:p>
          <a:p>
            <a:pPr marL="0" indent="0">
              <a:buNone/>
            </a:pPr>
            <a:r>
              <a:rPr lang="en-US" sz="2600" b="0" i="0" dirty="0">
                <a:solidFill>
                  <a:schemeClr val="tx1"/>
                </a:solidFill>
                <a:effectLst/>
                <a:latin typeface="-apple-system"/>
              </a:rPr>
              <a:t> </a:t>
            </a:r>
            <a:r>
              <a:rPr lang="en-US" sz="2600" b="0" i="0" dirty="0" err="1">
                <a:solidFill>
                  <a:schemeClr val="tx1"/>
                </a:solidFill>
                <a:effectLst/>
              </a:rPr>
              <a:t>Với</a:t>
            </a:r>
            <a:r>
              <a:rPr lang="en-US" sz="2600" b="0" i="0" dirty="0">
                <a:solidFill>
                  <a:schemeClr val="tx1"/>
                </a:solidFill>
                <a:effectLst/>
              </a:rPr>
              <a:t>: L = top-left, U = top-center, R = top-right</a:t>
            </a:r>
            <a:endParaRPr lang="en-US" sz="2600" i="0" dirty="0">
              <a:solidFill>
                <a:schemeClr val="tx1"/>
              </a:solidFill>
              <a:effectLst/>
            </a:endParaRPr>
          </a:p>
          <a:p>
            <a:pPr>
              <a:buFont typeface="Wingdings" panose="05000000000000000000" pitchFamily="2" charset="2"/>
              <a:buChar char="§"/>
            </a:pPr>
            <a:endParaRPr lang="en-US" sz="2600" i="0" dirty="0">
              <a:solidFill>
                <a:schemeClr val="tx1"/>
              </a:solidFill>
              <a:effectLst/>
            </a:endParaRPr>
          </a:p>
          <a:p>
            <a:pPr>
              <a:buFont typeface="Wingdings" panose="05000000000000000000" pitchFamily="2" charset="2"/>
              <a:buChar char="§"/>
            </a:pPr>
            <a:endParaRPr lang="en-US" sz="2600" dirty="0">
              <a:solidFill>
                <a:schemeClr val="tx1"/>
              </a:solidFill>
            </a:endParaRPr>
          </a:p>
          <a:p>
            <a:pPr>
              <a:buFont typeface="Wingdings" panose="05000000000000000000" pitchFamily="2" charset="2"/>
              <a:buChar char="§"/>
            </a:pPr>
            <a:endParaRPr lang="en-US" sz="2600" i="0" dirty="0">
              <a:solidFill>
                <a:schemeClr val="tx1"/>
              </a:solidFill>
              <a:effectLst/>
            </a:endParaRPr>
          </a:p>
          <a:p>
            <a:pPr>
              <a:buFont typeface="Wingdings" panose="05000000000000000000" pitchFamily="2" charset="2"/>
              <a:buChar char="Ø"/>
            </a:pPr>
            <a:endParaRPr lang="en-US" sz="2600" dirty="0">
              <a:solidFill>
                <a:schemeClr val="tx1"/>
              </a:solidFill>
            </a:endParaRPr>
          </a:p>
        </p:txBody>
      </p:sp>
      <p:sp>
        <p:nvSpPr>
          <p:cNvPr id="5" name="Slide Number Placeholder 4">
            <a:extLst>
              <a:ext uri="{FF2B5EF4-FFF2-40B4-BE49-F238E27FC236}">
                <a16:creationId xmlns:a16="http://schemas.microsoft.com/office/drawing/2014/main" id="{C65BA0EB-5E0B-1554-2C65-DF57E96BEF1C}"/>
              </a:ext>
            </a:extLst>
          </p:cNvPr>
          <p:cNvSpPr>
            <a:spLocks noGrp="1"/>
          </p:cNvSpPr>
          <p:nvPr>
            <p:ph type="sldNum" sz="quarter" idx="12"/>
          </p:nvPr>
        </p:nvSpPr>
        <p:spPr/>
        <p:txBody>
          <a:bodyPr/>
          <a:lstStyle/>
          <a:p>
            <a:fld id="{D8DA9DAA-006C-4F4B-980E-E3DF019B24E2}" type="slidenum">
              <a:rPr lang="en-US" smtClean="0">
                <a:solidFill>
                  <a:schemeClr val="tx1"/>
                </a:solidFill>
              </a:rPr>
              <a:pPr/>
              <a:t>6</a:t>
            </a:fld>
            <a:endParaRPr lang="en-US">
              <a:solidFill>
                <a:schemeClr val="tx1"/>
              </a:solidFill>
            </a:endParaRPr>
          </a:p>
        </p:txBody>
      </p:sp>
      <p:pic>
        <p:nvPicPr>
          <p:cNvPr id="8" name="Picture 7">
            <a:extLst>
              <a:ext uri="{FF2B5EF4-FFF2-40B4-BE49-F238E27FC236}">
                <a16:creationId xmlns:a16="http://schemas.microsoft.com/office/drawing/2014/main" id="{633EAE8E-61FC-2D73-0437-DC563A08A0FC}"/>
              </a:ext>
            </a:extLst>
          </p:cNvPr>
          <p:cNvPicPr>
            <a:picLocks noChangeAspect="1"/>
          </p:cNvPicPr>
          <p:nvPr/>
        </p:nvPicPr>
        <p:blipFill rotWithShape="1">
          <a:blip r:embed="rId2"/>
          <a:srcRect b="11594"/>
          <a:stretch/>
        </p:blipFill>
        <p:spPr>
          <a:xfrm>
            <a:off x="2205115" y="3220782"/>
            <a:ext cx="6268325" cy="1044304"/>
          </a:xfrm>
          <a:prstGeom prst="rect">
            <a:avLst/>
          </a:prstGeom>
        </p:spPr>
      </p:pic>
    </p:spTree>
    <p:extLst>
      <p:ext uri="{BB962C8B-B14F-4D97-AF65-F5344CB8AC3E}">
        <p14:creationId xmlns:p14="http://schemas.microsoft.com/office/powerpoint/2010/main" val="26021012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22A-7167-8A3E-B705-B49ECCA7B32B}"/>
              </a:ext>
            </a:extLst>
          </p:cNvPr>
          <p:cNvSpPr>
            <a:spLocks noGrp="1"/>
          </p:cNvSpPr>
          <p:nvPr>
            <p:ph type="title"/>
          </p:nvPr>
        </p:nvSpPr>
        <p:spPr/>
        <p:txBody>
          <a:bodyPr/>
          <a:lstStyle/>
          <a:p>
            <a:r>
              <a:rPr lang="en-US">
                <a:solidFill>
                  <a:schemeClr val="tx1"/>
                </a:solidFill>
              </a:rPr>
              <a:t>II. </a:t>
            </a:r>
            <a:r>
              <a:rPr lang="en-US" err="1">
                <a:solidFill>
                  <a:schemeClr val="tx1"/>
                </a:solidFill>
              </a:rPr>
              <a:t>Phương</a:t>
            </a:r>
            <a:r>
              <a:rPr lang="en-US">
                <a:solidFill>
                  <a:schemeClr val="tx1"/>
                </a:solidFill>
              </a:rPr>
              <a:t> </a:t>
            </a:r>
            <a:r>
              <a:rPr lang="en-US" err="1">
                <a:solidFill>
                  <a:schemeClr val="tx1"/>
                </a:solidFill>
              </a:rPr>
              <a:t>pháp</a:t>
            </a:r>
            <a:r>
              <a:rPr lang="en-US">
                <a:solidFill>
                  <a:schemeClr val="tx1"/>
                </a:solidFill>
              </a:rPr>
              <a:t> </a:t>
            </a:r>
            <a:r>
              <a:rPr lang="en-US" err="1">
                <a:solidFill>
                  <a:schemeClr val="tx1"/>
                </a:solidFill>
              </a:rPr>
              <a:t>thực</a:t>
            </a:r>
            <a:r>
              <a:rPr lang="en-US">
                <a:solidFill>
                  <a:schemeClr val="tx1"/>
                </a:solidFill>
              </a:rPr>
              <a:t> </a:t>
            </a:r>
            <a:r>
              <a:rPr lang="en-US" err="1">
                <a:solidFill>
                  <a:schemeClr val="tx1"/>
                </a:solidFill>
              </a:rPr>
              <a:t>hiện</a:t>
            </a:r>
            <a:r>
              <a:rPr lang="en-US">
                <a:solidFill>
                  <a:schemeClr val="tx1"/>
                </a:solidFill>
              </a:rPr>
              <a:t> </a:t>
            </a:r>
          </a:p>
        </p:txBody>
      </p:sp>
      <p:sp>
        <p:nvSpPr>
          <p:cNvPr id="3" name="Content Placeholder 2">
            <a:extLst>
              <a:ext uri="{FF2B5EF4-FFF2-40B4-BE49-F238E27FC236}">
                <a16:creationId xmlns:a16="http://schemas.microsoft.com/office/drawing/2014/main" id="{8A2BE56C-C499-7B67-41E9-B446C1AB2796}"/>
              </a:ext>
            </a:extLst>
          </p:cNvPr>
          <p:cNvSpPr>
            <a:spLocks noGrp="1"/>
          </p:cNvSpPr>
          <p:nvPr>
            <p:ph idx="1"/>
          </p:nvPr>
        </p:nvSpPr>
        <p:spPr/>
        <p:txBody>
          <a:bodyPr>
            <a:normAutofit/>
          </a:bodyPr>
          <a:lstStyle/>
          <a:p>
            <a:pPr marL="514350" indent="-514350">
              <a:buFont typeface="+mj-lt"/>
              <a:buAutoNum type="arabicPeriod"/>
            </a:pPr>
            <a:r>
              <a:rPr lang="en-US" dirty="0" err="1">
                <a:solidFill>
                  <a:schemeClr val="tx1"/>
                </a:solidFill>
              </a:rPr>
              <a:t>Tính</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ảnh</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lượng</a:t>
            </a:r>
            <a:r>
              <a:rPr lang="en-US" dirty="0">
                <a:solidFill>
                  <a:schemeClr val="tx1"/>
                </a:solidFill>
              </a:rPr>
              <a:t>.</a:t>
            </a:r>
          </a:p>
          <a:p>
            <a:pPr>
              <a:buFont typeface="Wingdings" panose="05000000000000000000" pitchFamily="2" charset="2"/>
              <a:buChar char="Ø"/>
            </a:pPr>
            <a:r>
              <a:rPr lang="en-US" dirty="0" err="1">
                <a:solidFill>
                  <a:schemeClr val="tx1"/>
                </a:solidFill>
              </a:rPr>
              <a:t>Thuật</a:t>
            </a:r>
            <a:r>
              <a:rPr lang="en-US" dirty="0">
                <a:solidFill>
                  <a:schemeClr val="tx1"/>
                </a:solidFill>
              </a:rPr>
              <a:t> </a:t>
            </a:r>
            <a:r>
              <a:rPr lang="en-US" dirty="0" err="1">
                <a:solidFill>
                  <a:schemeClr val="tx1"/>
                </a:solidFill>
              </a:rPr>
              <a:t>toán</a:t>
            </a:r>
            <a:r>
              <a:rPr lang="en-US" dirty="0">
                <a:solidFill>
                  <a:schemeClr val="tx1"/>
                </a:solidFill>
              </a:rPr>
              <a:t> </a:t>
            </a:r>
            <a:r>
              <a:rPr lang="en-US" b="1" i="0" dirty="0">
                <a:solidFill>
                  <a:schemeClr val="tx1"/>
                </a:solidFill>
                <a:effectLst/>
                <a:latin typeface="-apple-system"/>
              </a:rPr>
              <a:t> </a:t>
            </a:r>
            <a:r>
              <a:rPr lang="en-US" i="0" dirty="0">
                <a:solidFill>
                  <a:schemeClr val="tx1"/>
                </a:solidFill>
                <a:effectLst/>
              </a:rPr>
              <a:t>Forward-Energy:</a:t>
            </a:r>
          </a:p>
          <a:p>
            <a:pPr>
              <a:buFont typeface="Wingdings" panose="05000000000000000000" pitchFamily="2" charset="2"/>
              <a:buChar char="§"/>
            </a:pPr>
            <a:r>
              <a:rPr lang="en-US" i="0" dirty="0" err="1">
                <a:solidFill>
                  <a:schemeClr val="tx1"/>
                </a:solidFill>
                <a:effectLst/>
              </a:rPr>
              <a:t>Tại</a:t>
            </a:r>
            <a:r>
              <a:rPr lang="en-US" i="0" dirty="0">
                <a:solidFill>
                  <a:schemeClr val="tx1"/>
                </a:solidFill>
                <a:effectLst/>
              </a:rPr>
              <a:t> </a:t>
            </a:r>
            <a:r>
              <a:rPr lang="en-US" i="0" dirty="0" err="1">
                <a:solidFill>
                  <a:schemeClr val="tx1"/>
                </a:solidFill>
                <a:effectLst/>
              </a:rPr>
              <a:t>mỗi</a:t>
            </a:r>
            <a:r>
              <a:rPr lang="en-US" i="0" dirty="0">
                <a:solidFill>
                  <a:schemeClr val="tx1"/>
                </a:solidFill>
                <a:effectLst/>
              </a:rPr>
              <a:t> pixel </a:t>
            </a:r>
            <a:r>
              <a:rPr lang="en-US" i="0" dirty="0" err="1">
                <a:solidFill>
                  <a:schemeClr val="tx1"/>
                </a:solidFill>
                <a:effectLst/>
              </a:rPr>
              <a:t>cần</a:t>
            </a:r>
            <a:r>
              <a:rPr lang="en-US" i="0" dirty="0">
                <a:solidFill>
                  <a:schemeClr val="tx1"/>
                </a:solidFill>
                <a:effectLst/>
              </a:rPr>
              <a:t> </a:t>
            </a:r>
            <a:r>
              <a:rPr lang="en-US" i="0" dirty="0" err="1">
                <a:solidFill>
                  <a:schemeClr val="tx1"/>
                </a:solidFill>
                <a:effectLst/>
              </a:rPr>
              <a:t>phải</a:t>
            </a:r>
            <a:r>
              <a:rPr lang="en-US" i="0" dirty="0">
                <a:solidFill>
                  <a:schemeClr val="tx1"/>
                </a:solidFill>
                <a:effectLst/>
              </a:rPr>
              <a:t> </a:t>
            </a:r>
            <a:r>
              <a:rPr lang="en-US" i="0" dirty="0" err="1">
                <a:solidFill>
                  <a:schemeClr val="tx1"/>
                </a:solidFill>
                <a:effectLst/>
              </a:rPr>
              <a:t>xem</a:t>
            </a:r>
            <a:r>
              <a:rPr lang="en-US" i="0" dirty="0">
                <a:solidFill>
                  <a:schemeClr val="tx1"/>
                </a:solidFill>
                <a:effectLst/>
              </a:rPr>
              <a:t> </a:t>
            </a:r>
            <a:r>
              <a:rPr lang="en-US" i="0" dirty="0" err="1">
                <a:solidFill>
                  <a:schemeClr val="tx1"/>
                </a:solidFill>
                <a:effectLst/>
              </a:rPr>
              <a:t>xét</a:t>
            </a:r>
            <a:r>
              <a:rPr lang="en-US" i="0" dirty="0">
                <a:solidFill>
                  <a:schemeClr val="tx1"/>
                </a:solidFill>
                <a:effectLst/>
              </a:rPr>
              <a:t> </a:t>
            </a:r>
            <a:r>
              <a:rPr lang="en-US" i="0" dirty="0" err="1">
                <a:solidFill>
                  <a:schemeClr val="tx1"/>
                </a:solidFill>
                <a:effectLst/>
              </a:rPr>
              <a:t>đến</a:t>
            </a:r>
            <a:r>
              <a:rPr lang="en-US" i="0" dirty="0">
                <a:solidFill>
                  <a:schemeClr val="tx1"/>
                </a:solidFill>
                <a:effectLst/>
              </a:rPr>
              <a:t> </a:t>
            </a:r>
            <a:r>
              <a:rPr lang="en-US" i="0" dirty="0" err="1">
                <a:solidFill>
                  <a:schemeClr val="tx1"/>
                </a:solidFill>
                <a:effectLst/>
              </a:rPr>
              <a:t>cả</a:t>
            </a:r>
            <a:r>
              <a:rPr lang="en-US" i="0" dirty="0">
                <a:solidFill>
                  <a:schemeClr val="tx1"/>
                </a:solidFill>
                <a:effectLst/>
              </a:rPr>
              <a:t> 3 chi </a:t>
            </a:r>
            <a:r>
              <a:rPr lang="en-US" i="0" dirty="0" err="1">
                <a:solidFill>
                  <a:schemeClr val="tx1"/>
                </a:solidFill>
                <a:effectLst/>
              </a:rPr>
              <a:t>phí</a:t>
            </a:r>
            <a:r>
              <a:rPr lang="en-US" i="0" dirty="0">
                <a:solidFill>
                  <a:schemeClr val="tx1"/>
                </a:solidFill>
                <a:effectLst/>
              </a:rPr>
              <a:t> L, R, U </a:t>
            </a:r>
            <a:r>
              <a:rPr lang="en-US" i="0" dirty="0" err="1">
                <a:solidFill>
                  <a:schemeClr val="tx1"/>
                </a:solidFill>
                <a:effectLst/>
              </a:rPr>
              <a:t>dể</a:t>
            </a:r>
            <a:r>
              <a:rPr lang="en-US" i="0" dirty="0">
                <a:solidFill>
                  <a:schemeClr val="tx1"/>
                </a:solidFill>
                <a:effectLst/>
              </a:rPr>
              <a:t> </a:t>
            </a:r>
            <a:r>
              <a:rPr lang="en-US" i="0" dirty="0" err="1">
                <a:solidFill>
                  <a:schemeClr val="tx1"/>
                </a:solidFill>
                <a:effectLst/>
              </a:rPr>
              <a:t>tìm</a:t>
            </a:r>
            <a:r>
              <a:rPr lang="en-US" i="0" dirty="0">
                <a:solidFill>
                  <a:schemeClr val="tx1"/>
                </a:solidFill>
                <a:effectLst/>
              </a:rPr>
              <a:t> </a:t>
            </a:r>
            <a:r>
              <a:rPr lang="en-US" i="0" dirty="0" err="1">
                <a:solidFill>
                  <a:schemeClr val="tx1"/>
                </a:solidFill>
                <a:effectLst/>
              </a:rPr>
              <a:t>ra</a:t>
            </a:r>
            <a:r>
              <a:rPr lang="en-US" i="0" dirty="0">
                <a:solidFill>
                  <a:schemeClr val="tx1"/>
                </a:solidFill>
                <a:effectLst/>
              </a:rPr>
              <a:t> </a:t>
            </a:r>
            <a:r>
              <a:rPr lang="en-US" i="0" dirty="0" err="1">
                <a:solidFill>
                  <a:schemeClr val="tx1"/>
                </a:solidFill>
                <a:effectLst/>
              </a:rPr>
              <a:t>được</a:t>
            </a:r>
            <a:r>
              <a:rPr lang="en-US" i="0" dirty="0">
                <a:solidFill>
                  <a:schemeClr val="tx1"/>
                </a:solidFill>
                <a:effectLst/>
              </a:rPr>
              <a:t> seam </a:t>
            </a:r>
            <a:r>
              <a:rPr lang="en-US" i="0" dirty="0" err="1">
                <a:solidFill>
                  <a:schemeClr val="tx1"/>
                </a:solidFill>
                <a:effectLst/>
              </a:rPr>
              <a:t>tối</a:t>
            </a:r>
            <a:r>
              <a:rPr lang="en-US" i="0" dirty="0">
                <a:solidFill>
                  <a:schemeClr val="tx1"/>
                </a:solidFill>
                <a:effectLst/>
              </a:rPr>
              <a:t> </a:t>
            </a:r>
            <a:r>
              <a:rPr lang="en-US" i="0" dirty="0" err="1">
                <a:solidFill>
                  <a:schemeClr val="tx1"/>
                </a:solidFill>
                <a:effectLst/>
              </a:rPr>
              <a:t>ưu</a:t>
            </a:r>
            <a:r>
              <a:rPr lang="en-US" i="0" dirty="0">
                <a:solidFill>
                  <a:schemeClr val="tx1"/>
                </a:solidFill>
                <a:effectLst/>
              </a:rPr>
              <a:t> </a:t>
            </a:r>
            <a:r>
              <a:rPr lang="en-US" i="0">
                <a:solidFill>
                  <a:schemeClr val="tx1"/>
                </a:solidFill>
                <a:effectLst/>
              </a:rPr>
              <a:t>nhất</a:t>
            </a:r>
            <a:endParaRPr lang="en-US" i="0" dirty="0">
              <a:solidFill>
                <a:schemeClr val="tx1"/>
              </a:solidFill>
              <a:effectLst/>
            </a:endParaRPr>
          </a:p>
          <a:p>
            <a:pPr marL="0" indent="0">
              <a:buNone/>
            </a:pPr>
            <a:endParaRPr lang="en-US" dirty="0">
              <a:solidFill>
                <a:schemeClr val="tx1"/>
              </a:solidFill>
            </a:endParaRPr>
          </a:p>
          <a:p>
            <a:pPr>
              <a:buFont typeface="Wingdings" panose="05000000000000000000" pitchFamily="2" charset="2"/>
              <a:buChar char="§"/>
            </a:pPr>
            <a:endParaRPr lang="en-US" dirty="0">
              <a:solidFill>
                <a:schemeClr val="tx1"/>
              </a:solidFill>
            </a:endParaRPr>
          </a:p>
          <a:p>
            <a:pPr>
              <a:buFont typeface="Wingdings" panose="05000000000000000000" pitchFamily="2" charset="2"/>
              <a:buChar char="§"/>
            </a:pP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cùng</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sẽ</a:t>
            </a:r>
            <a:r>
              <a:rPr lang="en-US" dirty="0">
                <a:solidFill>
                  <a:schemeClr val="tx1"/>
                </a:solidFill>
              </a:rPr>
              <a:t> </a:t>
            </a:r>
            <a:r>
              <a:rPr lang="en-US" dirty="0" err="1">
                <a:solidFill>
                  <a:schemeClr val="tx1"/>
                </a:solidFill>
              </a:rPr>
              <a:t>là</a:t>
            </a:r>
            <a:r>
              <a:rPr lang="en-US" dirty="0">
                <a:solidFill>
                  <a:schemeClr val="tx1"/>
                </a:solidFill>
              </a:rPr>
              <a:t>:</a:t>
            </a:r>
          </a:p>
          <a:p>
            <a:pPr>
              <a:buFont typeface="Wingdings" panose="05000000000000000000" pitchFamily="2" charset="2"/>
              <a:buChar char="§"/>
            </a:pPr>
            <a:endParaRPr lang="en-US" i="0" dirty="0">
              <a:solidFill>
                <a:schemeClr val="tx1"/>
              </a:solidFill>
              <a:effectLst/>
            </a:endParaRPr>
          </a:p>
          <a:p>
            <a:pPr>
              <a:buFont typeface="Wingdings" panose="05000000000000000000" pitchFamily="2" charset="2"/>
              <a:buChar char="Ø"/>
            </a:pPr>
            <a:endParaRPr lang="en-US" dirty="0">
              <a:solidFill>
                <a:schemeClr val="tx1"/>
              </a:solidFill>
            </a:endParaRPr>
          </a:p>
        </p:txBody>
      </p:sp>
      <p:sp>
        <p:nvSpPr>
          <p:cNvPr id="5" name="Slide Number Placeholder 4">
            <a:extLst>
              <a:ext uri="{FF2B5EF4-FFF2-40B4-BE49-F238E27FC236}">
                <a16:creationId xmlns:a16="http://schemas.microsoft.com/office/drawing/2014/main" id="{C65BA0EB-5E0B-1554-2C65-DF57E96BEF1C}"/>
              </a:ext>
            </a:extLst>
          </p:cNvPr>
          <p:cNvSpPr>
            <a:spLocks noGrp="1"/>
          </p:cNvSpPr>
          <p:nvPr>
            <p:ph type="sldNum" sz="quarter" idx="12"/>
          </p:nvPr>
        </p:nvSpPr>
        <p:spPr/>
        <p:txBody>
          <a:bodyPr/>
          <a:lstStyle/>
          <a:p>
            <a:fld id="{D8DA9DAA-006C-4F4B-980E-E3DF019B24E2}" type="slidenum">
              <a:rPr lang="en-US" smtClean="0">
                <a:solidFill>
                  <a:schemeClr val="tx1"/>
                </a:solidFill>
              </a:rPr>
              <a:pPr/>
              <a:t>7</a:t>
            </a:fld>
            <a:endParaRPr lang="en-US">
              <a:solidFill>
                <a:schemeClr val="tx1"/>
              </a:solidFill>
            </a:endParaRPr>
          </a:p>
        </p:txBody>
      </p:sp>
      <p:pic>
        <p:nvPicPr>
          <p:cNvPr id="9" name="Picture 8">
            <a:extLst>
              <a:ext uri="{FF2B5EF4-FFF2-40B4-BE49-F238E27FC236}">
                <a16:creationId xmlns:a16="http://schemas.microsoft.com/office/drawing/2014/main" id="{685ABE20-20AF-48B1-F1F1-1FA6BF89EF88}"/>
              </a:ext>
            </a:extLst>
          </p:cNvPr>
          <p:cNvPicPr>
            <a:picLocks noChangeAspect="1"/>
          </p:cNvPicPr>
          <p:nvPr/>
        </p:nvPicPr>
        <p:blipFill>
          <a:blip r:embed="rId2"/>
          <a:stretch>
            <a:fillRect/>
          </a:stretch>
        </p:blipFill>
        <p:spPr>
          <a:xfrm>
            <a:off x="3414338" y="3363030"/>
            <a:ext cx="5363323" cy="1276528"/>
          </a:xfrm>
          <a:prstGeom prst="rect">
            <a:avLst/>
          </a:prstGeom>
        </p:spPr>
      </p:pic>
      <p:pic>
        <p:nvPicPr>
          <p:cNvPr id="6" name="Picture 5">
            <a:extLst>
              <a:ext uri="{FF2B5EF4-FFF2-40B4-BE49-F238E27FC236}">
                <a16:creationId xmlns:a16="http://schemas.microsoft.com/office/drawing/2014/main" id="{B949DD60-FFB3-C4AC-5AA4-291083C406E6}"/>
              </a:ext>
            </a:extLst>
          </p:cNvPr>
          <p:cNvPicPr>
            <a:picLocks noChangeAspect="1"/>
          </p:cNvPicPr>
          <p:nvPr/>
        </p:nvPicPr>
        <p:blipFill>
          <a:blip r:embed="rId3"/>
          <a:stretch>
            <a:fillRect/>
          </a:stretch>
        </p:blipFill>
        <p:spPr>
          <a:xfrm>
            <a:off x="4150520" y="5410794"/>
            <a:ext cx="3200847" cy="504895"/>
          </a:xfrm>
          <a:prstGeom prst="rect">
            <a:avLst/>
          </a:prstGeom>
        </p:spPr>
      </p:pic>
    </p:spTree>
    <p:extLst>
      <p:ext uri="{BB962C8B-B14F-4D97-AF65-F5344CB8AC3E}">
        <p14:creationId xmlns:p14="http://schemas.microsoft.com/office/powerpoint/2010/main" val="1546070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9A7F-E9B3-6BBC-FC21-6BAC18478650}"/>
              </a:ext>
            </a:extLst>
          </p:cNvPr>
          <p:cNvSpPr>
            <a:spLocks noGrp="1"/>
          </p:cNvSpPr>
          <p:nvPr>
            <p:ph type="title"/>
          </p:nvPr>
        </p:nvSpPr>
        <p:spPr/>
        <p:txBody>
          <a:bodyPr/>
          <a:lstStyle/>
          <a:p>
            <a:r>
              <a:rPr lang="en-US">
                <a:solidFill>
                  <a:schemeClr val="tx1"/>
                </a:solidFill>
              </a:rPr>
              <a:t>II. </a:t>
            </a:r>
            <a:r>
              <a:rPr lang="en-US" err="1">
                <a:solidFill>
                  <a:schemeClr val="tx1"/>
                </a:solidFill>
              </a:rPr>
              <a:t>Phương</a:t>
            </a:r>
            <a:r>
              <a:rPr lang="en-US">
                <a:solidFill>
                  <a:schemeClr val="tx1"/>
                </a:solidFill>
              </a:rPr>
              <a:t> </a:t>
            </a:r>
            <a:r>
              <a:rPr lang="en-US" err="1">
                <a:solidFill>
                  <a:schemeClr val="tx1"/>
                </a:solidFill>
              </a:rPr>
              <a:t>pháp</a:t>
            </a:r>
            <a:r>
              <a:rPr lang="en-US">
                <a:solidFill>
                  <a:schemeClr val="tx1"/>
                </a:solidFill>
              </a:rPr>
              <a:t> </a:t>
            </a:r>
            <a:r>
              <a:rPr lang="en-US" err="1">
                <a:solidFill>
                  <a:schemeClr val="tx1"/>
                </a:solidFill>
              </a:rPr>
              <a:t>thực</a:t>
            </a:r>
            <a:r>
              <a:rPr lang="en-US">
                <a:solidFill>
                  <a:schemeClr val="tx1"/>
                </a:solidFill>
              </a:rPr>
              <a:t> </a:t>
            </a:r>
            <a:r>
              <a:rPr lang="en-US" err="1">
                <a:solidFill>
                  <a:schemeClr val="tx1"/>
                </a:solidFill>
              </a:rPr>
              <a:t>hiện</a:t>
            </a:r>
            <a:r>
              <a:rPr lang="en-US">
                <a:solidFill>
                  <a:schemeClr val="tx1"/>
                </a:solidFill>
              </a:rPr>
              <a:t> </a:t>
            </a:r>
          </a:p>
        </p:txBody>
      </p:sp>
      <p:sp>
        <p:nvSpPr>
          <p:cNvPr id="3" name="Content Placeholder 2">
            <a:extLst>
              <a:ext uri="{FF2B5EF4-FFF2-40B4-BE49-F238E27FC236}">
                <a16:creationId xmlns:a16="http://schemas.microsoft.com/office/drawing/2014/main" id="{78736E1D-9CAE-60CE-9723-432E5097278B}"/>
              </a:ext>
            </a:extLst>
          </p:cNvPr>
          <p:cNvSpPr>
            <a:spLocks noGrp="1"/>
          </p:cNvSpPr>
          <p:nvPr>
            <p:ph idx="1"/>
          </p:nvPr>
        </p:nvSpPr>
        <p:spPr>
          <a:xfrm>
            <a:off x="576072" y="1209964"/>
            <a:ext cx="10771632" cy="4966999"/>
          </a:xfrm>
        </p:spPr>
        <p:txBody>
          <a:bodyPr/>
          <a:lstStyle/>
          <a:p>
            <a:pPr marL="514350" indent="-514350">
              <a:buFont typeface="+mj-lt"/>
              <a:buAutoNum type="arabicPeriod"/>
            </a:pPr>
            <a:r>
              <a:rPr lang="en-US" err="1">
                <a:solidFill>
                  <a:schemeClr val="tx1"/>
                </a:solidFill>
              </a:rPr>
              <a:t>Tính</a:t>
            </a:r>
            <a:r>
              <a:rPr lang="en-US">
                <a:solidFill>
                  <a:schemeClr val="tx1"/>
                </a:solidFill>
              </a:rPr>
              <a:t> </a:t>
            </a:r>
            <a:r>
              <a:rPr lang="en-US" err="1">
                <a:solidFill>
                  <a:schemeClr val="tx1"/>
                </a:solidFill>
              </a:rPr>
              <a:t>toán</a:t>
            </a:r>
            <a:r>
              <a:rPr lang="en-US">
                <a:solidFill>
                  <a:schemeClr val="tx1"/>
                </a:solidFill>
              </a:rPr>
              <a:t> </a:t>
            </a:r>
            <a:r>
              <a:rPr lang="en-US" err="1">
                <a:solidFill>
                  <a:schemeClr val="tx1"/>
                </a:solidFill>
              </a:rPr>
              <a:t>ảnh</a:t>
            </a:r>
            <a:r>
              <a:rPr lang="en-US">
                <a:solidFill>
                  <a:schemeClr val="tx1"/>
                </a:solidFill>
              </a:rPr>
              <a:t> </a:t>
            </a:r>
            <a:r>
              <a:rPr lang="en-US" err="1">
                <a:solidFill>
                  <a:schemeClr val="tx1"/>
                </a:solidFill>
              </a:rPr>
              <a:t>năng</a:t>
            </a:r>
            <a:r>
              <a:rPr lang="en-US">
                <a:solidFill>
                  <a:schemeClr val="tx1"/>
                </a:solidFill>
              </a:rPr>
              <a:t> </a:t>
            </a:r>
            <a:r>
              <a:rPr lang="en-US" err="1">
                <a:solidFill>
                  <a:schemeClr val="tx1"/>
                </a:solidFill>
              </a:rPr>
              <a:t>lượng</a:t>
            </a:r>
            <a:r>
              <a:rPr lang="en-US">
                <a:solidFill>
                  <a:schemeClr val="tx1"/>
                </a:solidFill>
              </a:rPr>
              <a:t>.</a:t>
            </a:r>
          </a:p>
          <a:p>
            <a:pPr>
              <a:buFont typeface="Wingdings" panose="05000000000000000000" pitchFamily="2" charset="2"/>
              <a:buChar char="Ø"/>
            </a:pPr>
            <a:r>
              <a:rPr lang="en-US" err="1">
                <a:solidFill>
                  <a:schemeClr val="tx1"/>
                </a:solidFill>
              </a:rPr>
              <a:t>Kết</a:t>
            </a:r>
            <a:r>
              <a:rPr lang="en-US">
                <a:solidFill>
                  <a:schemeClr val="tx1"/>
                </a:solidFill>
              </a:rPr>
              <a:t> </a:t>
            </a:r>
            <a:r>
              <a:rPr lang="en-US" err="1">
                <a:solidFill>
                  <a:schemeClr val="tx1"/>
                </a:solidFill>
              </a:rPr>
              <a:t>quả</a:t>
            </a:r>
            <a:r>
              <a:rPr lang="en-US">
                <a:solidFill>
                  <a:schemeClr val="tx1"/>
                </a:solidFill>
              </a:rPr>
              <a:t> </a:t>
            </a:r>
            <a:r>
              <a:rPr lang="en-US" err="1">
                <a:solidFill>
                  <a:schemeClr val="tx1"/>
                </a:solidFill>
              </a:rPr>
              <a:t>thực</a:t>
            </a:r>
            <a:r>
              <a:rPr lang="en-US">
                <a:solidFill>
                  <a:schemeClr val="tx1"/>
                </a:solidFill>
              </a:rPr>
              <a:t> </a:t>
            </a:r>
            <a:r>
              <a:rPr lang="en-US" err="1">
                <a:solidFill>
                  <a:schemeClr val="tx1"/>
                </a:solidFill>
              </a:rPr>
              <a:t>hiện</a:t>
            </a:r>
            <a:r>
              <a:rPr lang="en-US">
                <a:solidFill>
                  <a:schemeClr val="tx1"/>
                </a:solidFill>
              </a:rPr>
              <a:t>:</a:t>
            </a:r>
          </a:p>
          <a:p>
            <a:pPr marL="0" indent="0">
              <a:buNone/>
            </a:pPr>
            <a:endParaRPr lang="en-US">
              <a:solidFill>
                <a:schemeClr val="tx1"/>
              </a:solidFill>
            </a:endParaRPr>
          </a:p>
        </p:txBody>
      </p:sp>
      <p:sp>
        <p:nvSpPr>
          <p:cNvPr id="4" name="Slide Number Placeholder 3">
            <a:extLst>
              <a:ext uri="{FF2B5EF4-FFF2-40B4-BE49-F238E27FC236}">
                <a16:creationId xmlns:a16="http://schemas.microsoft.com/office/drawing/2014/main" id="{1A25BFA4-8EBF-C043-C089-CD0696F4201F}"/>
              </a:ext>
            </a:extLst>
          </p:cNvPr>
          <p:cNvSpPr>
            <a:spLocks noGrp="1"/>
          </p:cNvSpPr>
          <p:nvPr>
            <p:ph type="sldNum" sz="quarter" idx="12"/>
          </p:nvPr>
        </p:nvSpPr>
        <p:spPr/>
        <p:txBody>
          <a:bodyPr/>
          <a:lstStyle/>
          <a:p>
            <a:fld id="{D8DA9DAA-006C-4F4B-980E-E3DF019B24E2}" type="slidenum">
              <a:rPr lang="en-US" smtClean="0">
                <a:solidFill>
                  <a:schemeClr val="tx1"/>
                </a:solidFill>
              </a:rPr>
              <a:pPr/>
              <a:t>8</a:t>
            </a:fld>
            <a:endParaRPr lang="en-US">
              <a:solidFill>
                <a:schemeClr val="tx1"/>
              </a:solidFill>
            </a:endParaRPr>
          </a:p>
        </p:txBody>
      </p:sp>
      <p:pic>
        <p:nvPicPr>
          <p:cNvPr id="6" name="Picture 5" descr="A group of hot air balloons in the sky&#10;&#10;Description automatically generated">
            <a:extLst>
              <a:ext uri="{FF2B5EF4-FFF2-40B4-BE49-F238E27FC236}">
                <a16:creationId xmlns:a16="http://schemas.microsoft.com/office/drawing/2014/main" id="{45DA6299-4A8B-7C3C-3931-4826A64FBD59}"/>
              </a:ext>
            </a:extLst>
          </p:cNvPr>
          <p:cNvPicPr>
            <a:picLocks noChangeAspect="1"/>
          </p:cNvPicPr>
          <p:nvPr/>
        </p:nvPicPr>
        <p:blipFill>
          <a:blip r:embed="rId2"/>
          <a:stretch>
            <a:fillRect/>
          </a:stretch>
        </p:blipFill>
        <p:spPr>
          <a:xfrm>
            <a:off x="1725642" y="2160155"/>
            <a:ext cx="3173845" cy="2115897"/>
          </a:xfrm>
          <a:prstGeom prst="rect">
            <a:avLst/>
          </a:prstGeom>
        </p:spPr>
      </p:pic>
      <p:pic>
        <p:nvPicPr>
          <p:cNvPr id="8" name="Picture 7" descr="A picture containing light&#10;&#10;Description automatically generated">
            <a:extLst>
              <a:ext uri="{FF2B5EF4-FFF2-40B4-BE49-F238E27FC236}">
                <a16:creationId xmlns:a16="http://schemas.microsoft.com/office/drawing/2014/main" id="{62E40FF3-2BB2-74F0-645E-E83064FA8FBA}"/>
              </a:ext>
            </a:extLst>
          </p:cNvPr>
          <p:cNvPicPr>
            <a:picLocks noChangeAspect="1"/>
          </p:cNvPicPr>
          <p:nvPr/>
        </p:nvPicPr>
        <p:blipFill>
          <a:blip r:embed="rId3"/>
          <a:stretch>
            <a:fillRect/>
          </a:stretch>
        </p:blipFill>
        <p:spPr>
          <a:xfrm>
            <a:off x="5961888" y="2150582"/>
            <a:ext cx="3173846" cy="2115897"/>
          </a:xfrm>
          <a:prstGeom prst="rect">
            <a:avLst/>
          </a:prstGeom>
        </p:spPr>
      </p:pic>
      <p:pic>
        <p:nvPicPr>
          <p:cNvPr id="10" name="Picture 9" descr="Two people dancing in the dark&#10;&#10;Description automatically generated with low confidence">
            <a:extLst>
              <a:ext uri="{FF2B5EF4-FFF2-40B4-BE49-F238E27FC236}">
                <a16:creationId xmlns:a16="http://schemas.microsoft.com/office/drawing/2014/main" id="{D3E5F96C-192C-185B-64D0-03FA7C2B2B5D}"/>
              </a:ext>
            </a:extLst>
          </p:cNvPr>
          <p:cNvPicPr>
            <a:picLocks noChangeAspect="1"/>
          </p:cNvPicPr>
          <p:nvPr/>
        </p:nvPicPr>
        <p:blipFill>
          <a:blip r:embed="rId4"/>
          <a:stretch>
            <a:fillRect/>
          </a:stretch>
        </p:blipFill>
        <p:spPr>
          <a:xfrm>
            <a:off x="6049057" y="4508211"/>
            <a:ext cx="2951019" cy="2213264"/>
          </a:xfrm>
          <a:prstGeom prst="rect">
            <a:avLst/>
          </a:prstGeom>
        </p:spPr>
      </p:pic>
      <p:pic>
        <p:nvPicPr>
          <p:cNvPr id="12" name="Picture 11" descr="A group of people running on a beach&#10;&#10;Description automatically generated with low confidence">
            <a:extLst>
              <a:ext uri="{FF2B5EF4-FFF2-40B4-BE49-F238E27FC236}">
                <a16:creationId xmlns:a16="http://schemas.microsoft.com/office/drawing/2014/main" id="{F4F0D6EF-9392-A158-80EE-406C88988FD8}"/>
              </a:ext>
            </a:extLst>
          </p:cNvPr>
          <p:cNvPicPr>
            <a:picLocks noChangeAspect="1"/>
          </p:cNvPicPr>
          <p:nvPr/>
        </p:nvPicPr>
        <p:blipFill>
          <a:blip r:embed="rId5"/>
          <a:stretch>
            <a:fillRect/>
          </a:stretch>
        </p:blipFill>
        <p:spPr>
          <a:xfrm>
            <a:off x="1725642" y="4508210"/>
            <a:ext cx="2951020" cy="2213265"/>
          </a:xfrm>
          <a:prstGeom prst="rect">
            <a:avLst/>
          </a:prstGeom>
        </p:spPr>
      </p:pic>
    </p:spTree>
    <p:extLst>
      <p:ext uri="{BB962C8B-B14F-4D97-AF65-F5344CB8AC3E}">
        <p14:creationId xmlns:p14="http://schemas.microsoft.com/office/powerpoint/2010/main" val="4064025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57C5-0EFE-BED9-88C6-EAB51498F953}"/>
              </a:ext>
            </a:extLst>
          </p:cNvPr>
          <p:cNvSpPr>
            <a:spLocks noGrp="1"/>
          </p:cNvSpPr>
          <p:nvPr>
            <p:ph type="title"/>
          </p:nvPr>
        </p:nvSpPr>
        <p:spPr/>
        <p:txBody>
          <a:bodyPr/>
          <a:lstStyle/>
          <a:p>
            <a:r>
              <a:rPr lang="en-US">
                <a:solidFill>
                  <a:schemeClr val="tx1"/>
                </a:solidFill>
              </a:rPr>
              <a:t>II. </a:t>
            </a:r>
            <a:r>
              <a:rPr lang="en-US" err="1">
                <a:solidFill>
                  <a:schemeClr val="tx1"/>
                </a:solidFill>
              </a:rPr>
              <a:t>Phương</a:t>
            </a:r>
            <a:r>
              <a:rPr lang="en-US">
                <a:solidFill>
                  <a:schemeClr val="tx1"/>
                </a:solidFill>
              </a:rPr>
              <a:t> </a:t>
            </a:r>
            <a:r>
              <a:rPr lang="en-US" err="1">
                <a:solidFill>
                  <a:schemeClr val="tx1"/>
                </a:solidFill>
              </a:rPr>
              <a:t>pháp</a:t>
            </a:r>
            <a:r>
              <a:rPr lang="en-US">
                <a:solidFill>
                  <a:schemeClr val="tx1"/>
                </a:solidFill>
              </a:rPr>
              <a:t> </a:t>
            </a:r>
            <a:r>
              <a:rPr lang="en-US" err="1">
                <a:solidFill>
                  <a:schemeClr val="tx1"/>
                </a:solidFill>
              </a:rPr>
              <a:t>thực</a:t>
            </a:r>
            <a:r>
              <a:rPr lang="en-US">
                <a:solidFill>
                  <a:schemeClr val="tx1"/>
                </a:solidFill>
              </a:rPr>
              <a:t> </a:t>
            </a:r>
            <a:r>
              <a:rPr lang="en-US" err="1">
                <a:solidFill>
                  <a:schemeClr val="tx1"/>
                </a:solidFill>
              </a:rPr>
              <a:t>hiện</a:t>
            </a:r>
            <a:endParaRPr lang="en-US">
              <a:solidFill>
                <a:schemeClr val="tx1"/>
              </a:solidFill>
            </a:endParaRPr>
          </a:p>
        </p:txBody>
      </p:sp>
      <p:sp>
        <p:nvSpPr>
          <p:cNvPr id="3" name="Content Placeholder 2">
            <a:extLst>
              <a:ext uri="{FF2B5EF4-FFF2-40B4-BE49-F238E27FC236}">
                <a16:creationId xmlns:a16="http://schemas.microsoft.com/office/drawing/2014/main" id="{547767EB-C56D-F838-6914-CAFCFFD4EAB8}"/>
              </a:ext>
            </a:extLst>
          </p:cNvPr>
          <p:cNvSpPr>
            <a:spLocks noGrp="1"/>
          </p:cNvSpPr>
          <p:nvPr>
            <p:ph idx="1"/>
          </p:nvPr>
        </p:nvSpPr>
        <p:spPr/>
        <p:txBody>
          <a:bodyPr/>
          <a:lstStyle/>
          <a:p>
            <a:pPr marL="0" indent="0">
              <a:buNone/>
            </a:pPr>
            <a:r>
              <a:rPr lang="en-US" dirty="0">
                <a:solidFill>
                  <a:schemeClr val="tx1"/>
                </a:solidFill>
              </a:rPr>
              <a:t>2. </a:t>
            </a:r>
            <a:r>
              <a:rPr lang="en-US" dirty="0" err="1">
                <a:solidFill>
                  <a:schemeClr val="tx1"/>
                </a:solidFill>
              </a:rPr>
              <a:t>Tìm</a:t>
            </a:r>
            <a:r>
              <a:rPr lang="en-US" dirty="0">
                <a:solidFill>
                  <a:schemeClr val="tx1"/>
                </a:solidFill>
              </a:rPr>
              <a:t> </a:t>
            </a:r>
            <a:r>
              <a:rPr lang="en-US" dirty="0" err="1">
                <a:solidFill>
                  <a:schemeClr val="tx1"/>
                </a:solidFill>
              </a:rPr>
              <a:t>đường</a:t>
            </a:r>
            <a:r>
              <a:rPr lang="en-US" dirty="0">
                <a:solidFill>
                  <a:schemeClr val="tx1"/>
                </a:solidFill>
              </a:rPr>
              <a:t> seam</a:t>
            </a:r>
          </a:p>
          <a:p>
            <a:pPr>
              <a:buFont typeface="Wingdings" panose="05000000000000000000" pitchFamily="2" charset="2"/>
              <a:buChar char="Ø"/>
            </a:pP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pháp</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hoạch</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tìm</a:t>
            </a:r>
            <a:r>
              <a:rPr lang="en-US" dirty="0">
                <a:solidFill>
                  <a:schemeClr val="tx1"/>
                </a:solidFill>
              </a:rPr>
              <a:t> </a:t>
            </a:r>
            <a:r>
              <a:rPr lang="en-US" dirty="0" err="1">
                <a:solidFill>
                  <a:schemeClr val="tx1"/>
                </a:solidFill>
              </a:rPr>
              <a:t>ra</a:t>
            </a:r>
            <a:r>
              <a:rPr lang="en-US" dirty="0">
                <a:solidFill>
                  <a:schemeClr val="tx1"/>
                </a:solidFill>
              </a:rPr>
              <a:t> </a:t>
            </a:r>
            <a:r>
              <a:rPr lang="en-US" dirty="0" err="1">
                <a:solidFill>
                  <a:schemeClr val="tx1"/>
                </a:solidFill>
              </a:rPr>
              <a:t>đường</a:t>
            </a:r>
            <a:r>
              <a:rPr lang="en-US" dirty="0">
                <a:solidFill>
                  <a:schemeClr val="tx1"/>
                </a:solidFill>
              </a:rPr>
              <a:t> seam </a:t>
            </a:r>
            <a:r>
              <a:rPr lang="en-US" dirty="0" err="1">
                <a:solidFill>
                  <a:schemeClr val="tx1"/>
                </a:solidFill>
              </a:rPr>
              <a:t>có</a:t>
            </a:r>
            <a:r>
              <a:rPr lang="en-US" dirty="0">
                <a:solidFill>
                  <a:schemeClr val="tx1"/>
                </a:solidFill>
              </a:rPr>
              <a:t> </a:t>
            </a:r>
            <a:r>
              <a:rPr lang="en-US" dirty="0" err="1">
                <a:solidFill>
                  <a:schemeClr val="tx1"/>
                </a:solidFill>
              </a:rPr>
              <a:t>mức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lượng</a:t>
            </a:r>
            <a:r>
              <a:rPr lang="en-US" dirty="0">
                <a:solidFill>
                  <a:schemeClr val="tx1"/>
                </a:solidFill>
              </a:rPr>
              <a:t> </a:t>
            </a:r>
            <a:r>
              <a:rPr lang="en-US" dirty="0" err="1">
                <a:solidFill>
                  <a:schemeClr val="tx1"/>
                </a:solidFill>
              </a:rPr>
              <a:t>tích</a:t>
            </a:r>
            <a:r>
              <a:rPr lang="en-US" dirty="0">
                <a:solidFill>
                  <a:schemeClr val="tx1"/>
                </a:solidFill>
              </a:rPr>
              <a:t> </a:t>
            </a:r>
            <a:r>
              <a:rPr lang="en-US" dirty="0" err="1">
                <a:solidFill>
                  <a:schemeClr val="tx1"/>
                </a:solidFill>
              </a:rPr>
              <a:t>luỹ</a:t>
            </a:r>
            <a:r>
              <a:rPr lang="en-US" dirty="0">
                <a:solidFill>
                  <a:schemeClr val="tx1"/>
                </a:solidFill>
              </a:rPr>
              <a:t> </a:t>
            </a:r>
            <a:r>
              <a:rPr lang="en-US" dirty="0" err="1">
                <a:solidFill>
                  <a:schemeClr val="tx1"/>
                </a:solidFill>
              </a:rPr>
              <a:t>nhỏ</a:t>
            </a:r>
            <a:r>
              <a:rPr lang="en-US" dirty="0">
                <a:solidFill>
                  <a:schemeClr val="tx1"/>
                </a:solidFill>
              </a:rPr>
              <a:t> </a:t>
            </a:r>
            <a:r>
              <a:rPr lang="en-US" dirty="0" err="1">
                <a:solidFill>
                  <a:schemeClr val="tx1"/>
                </a:solidFill>
              </a:rPr>
              <a:t>nhất</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err="1">
                <a:solidFill>
                  <a:schemeClr val="tx1"/>
                </a:solidFill>
              </a:rPr>
              <a:t>Với</a:t>
            </a:r>
            <a:r>
              <a:rPr lang="en-US" dirty="0">
                <a:solidFill>
                  <a:schemeClr val="tx1"/>
                </a:solidFill>
              </a:rPr>
              <a:t> : M </a:t>
            </a:r>
            <a:r>
              <a:rPr lang="en-US" dirty="0" err="1">
                <a:solidFill>
                  <a:schemeClr val="tx1"/>
                </a:solidFill>
              </a:rPr>
              <a:t>là</a:t>
            </a:r>
            <a:r>
              <a:rPr lang="en-US" dirty="0">
                <a:solidFill>
                  <a:schemeClr val="tx1"/>
                </a:solidFill>
              </a:rPr>
              <a:t> ma </a:t>
            </a:r>
            <a:r>
              <a:rPr lang="en-US" dirty="0" err="1">
                <a:solidFill>
                  <a:schemeClr val="tx1"/>
                </a:solidFill>
              </a:rPr>
              <a:t>trận</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lượng</a:t>
            </a:r>
            <a:r>
              <a:rPr lang="en-US" dirty="0">
                <a:solidFill>
                  <a:schemeClr val="tx1"/>
                </a:solidFill>
              </a:rPr>
              <a:t> </a:t>
            </a:r>
          </a:p>
          <a:p>
            <a:pPr marL="0" indent="0">
              <a:buNone/>
            </a:pPr>
            <a:r>
              <a:rPr lang="en-US" dirty="0">
                <a:solidFill>
                  <a:schemeClr val="tx1"/>
                </a:solidFill>
              </a:rPr>
              <a:t>         e </a:t>
            </a:r>
            <a:r>
              <a:rPr lang="en-US" dirty="0" err="1">
                <a:solidFill>
                  <a:schemeClr val="tx1"/>
                </a:solidFill>
              </a:rPr>
              <a:t>là</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lượng</a:t>
            </a:r>
            <a:r>
              <a:rPr lang="en-US" dirty="0">
                <a:solidFill>
                  <a:schemeClr val="tx1"/>
                </a:solidFill>
              </a:rPr>
              <a:t> </a:t>
            </a:r>
            <a:r>
              <a:rPr lang="en-US" dirty="0" err="1">
                <a:solidFill>
                  <a:schemeClr val="tx1"/>
                </a:solidFill>
              </a:rPr>
              <a:t>tại</a:t>
            </a:r>
            <a:r>
              <a:rPr lang="en-US" dirty="0">
                <a:solidFill>
                  <a:schemeClr val="tx1"/>
                </a:solidFill>
              </a:rPr>
              <a:t> </a:t>
            </a:r>
            <a:r>
              <a:rPr lang="en-US" dirty="0" err="1">
                <a:solidFill>
                  <a:schemeClr val="tx1"/>
                </a:solidFill>
              </a:rPr>
              <a:t>mỗi</a:t>
            </a:r>
            <a:r>
              <a:rPr lang="en-US" dirty="0">
                <a:solidFill>
                  <a:schemeClr val="tx1"/>
                </a:solidFill>
              </a:rPr>
              <a:t> </a:t>
            </a:r>
            <a:r>
              <a:rPr lang="en-US" dirty="0" err="1">
                <a:solidFill>
                  <a:schemeClr val="tx1"/>
                </a:solidFill>
              </a:rPr>
              <a:t>điểm</a:t>
            </a:r>
            <a:r>
              <a:rPr lang="en-US" dirty="0">
                <a:solidFill>
                  <a:schemeClr val="tx1"/>
                </a:solidFill>
              </a:rPr>
              <a:t>(pixel)</a:t>
            </a:r>
          </a:p>
          <a:p>
            <a:pPr marL="0" indent="0">
              <a:buNone/>
            </a:pPr>
            <a:endParaRPr lang="en-US" dirty="0">
              <a:solidFill>
                <a:schemeClr val="tx1"/>
              </a:solidFill>
            </a:endParaRPr>
          </a:p>
        </p:txBody>
      </p:sp>
      <p:sp>
        <p:nvSpPr>
          <p:cNvPr id="4" name="Slide Number Placeholder 3">
            <a:extLst>
              <a:ext uri="{FF2B5EF4-FFF2-40B4-BE49-F238E27FC236}">
                <a16:creationId xmlns:a16="http://schemas.microsoft.com/office/drawing/2014/main" id="{1516BD8C-BD72-1B85-FE01-0BC9231CEC68}"/>
              </a:ext>
            </a:extLst>
          </p:cNvPr>
          <p:cNvSpPr>
            <a:spLocks noGrp="1"/>
          </p:cNvSpPr>
          <p:nvPr>
            <p:ph type="sldNum" sz="quarter" idx="12"/>
          </p:nvPr>
        </p:nvSpPr>
        <p:spPr/>
        <p:txBody>
          <a:bodyPr/>
          <a:lstStyle/>
          <a:p>
            <a:fld id="{D8DA9DAA-006C-4F4B-980E-E3DF019B24E2}" type="slidenum">
              <a:rPr lang="en-US" smtClean="0">
                <a:solidFill>
                  <a:schemeClr val="tx1"/>
                </a:solidFill>
              </a:rPr>
              <a:pPr/>
              <a:t>9</a:t>
            </a:fld>
            <a:endParaRPr lang="en-US">
              <a:solidFill>
                <a:schemeClr val="tx1"/>
              </a:solidFill>
            </a:endParaRPr>
          </a:p>
        </p:txBody>
      </p:sp>
      <p:pic>
        <p:nvPicPr>
          <p:cNvPr id="6" name="Picture 5">
            <a:extLst>
              <a:ext uri="{FF2B5EF4-FFF2-40B4-BE49-F238E27FC236}">
                <a16:creationId xmlns:a16="http://schemas.microsoft.com/office/drawing/2014/main" id="{5E523E11-A48B-1983-0797-0DDCDC4F22C3}"/>
              </a:ext>
            </a:extLst>
          </p:cNvPr>
          <p:cNvPicPr>
            <a:picLocks noChangeAspect="1"/>
          </p:cNvPicPr>
          <p:nvPr/>
        </p:nvPicPr>
        <p:blipFill>
          <a:blip r:embed="rId2"/>
          <a:stretch>
            <a:fillRect/>
          </a:stretch>
        </p:blipFill>
        <p:spPr>
          <a:xfrm>
            <a:off x="2490284" y="3244926"/>
            <a:ext cx="7211431" cy="609685"/>
          </a:xfrm>
          <a:prstGeom prst="rect">
            <a:avLst/>
          </a:prstGeom>
        </p:spPr>
      </p:pic>
    </p:spTree>
    <p:extLst>
      <p:ext uri="{BB962C8B-B14F-4D97-AF65-F5344CB8AC3E}">
        <p14:creationId xmlns:p14="http://schemas.microsoft.com/office/powerpoint/2010/main" val="34071161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EC2D0F278148E942919E5E50B2CE1002" ma:contentTypeVersion="12" ma:contentTypeDescription="Tạo tài liệu mới." ma:contentTypeScope="" ma:versionID="c33058f0d7f4728b711fa6f97a1e97da">
  <xsd:schema xmlns:xsd="http://www.w3.org/2001/XMLSchema" xmlns:xs="http://www.w3.org/2001/XMLSchema" xmlns:p="http://schemas.microsoft.com/office/2006/metadata/properties" xmlns:ns3="b3dd761a-17fa-430a-b3a7-60aede42e57b" xmlns:ns4="191f001b-63df-4d49-aa15-0ce731e78454" targetNamespace="http://schemas.microsoft.com/office/2006/metadata/properties" ma:root="true" ma:fieldsID="aeb6b179f40d668af9e659f6838e675a" ns3:_="" ns4:_="">
    <xsd:import namespace="b3dd761a-17fa-430a-b3a7-60aede42e57b"/>
    <xsd:import namespace="191f001b-63df-4d49-aa15-0ce731e7845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Details" minOccurs="0"/>
                <xsd:element ref="ns4:SharedWithUser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dd761a-17fa-430a-b3a7-60aede42e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1f001b-63df-4d49-aa15-0ce731e78454" elementFormDefault="qualified">
    <xsd:import namespace="http://schemas.microsoft.com/office/2006/documentManagement/types"/>
    <xsd:import namespace="http://schemas.microsoft.com/office/infopath/2007/PartnerControls"/>
    <xsd:element name="SharedWithDetails" ma:index="17" nillable="true" ma:displayName="Chia sẻ Có Chi tiết" ma:internalName="SharedWithDetails" ma:readOnly="true">
      <xsd:simpleType>
        <xsd:restriction base="dms:Note">
          <xsd:maxLength value="255"/>
        </xsd:restriction>
      </xsd:simpleType>
    </xsd:element>
    <xsd:element name="SharedWithUsers" ma:index="1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9"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b3dd761a-17fa-430a-b3a7-60aede42e57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FF32D6-7DFE-4B0B-B97B-79BB9DF9CCAC}">
  <ds:schemaRefs>
    <ds:schemaRef ds:uri="191f001b-63df-4d49-aa15-0ce731e78454"/>
    <ds:schemaRef ds:uri="b3dd761a-17fa-430a-b3a7-60aede42e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9919F73-B6C2-4A43-95E2-833EC48925FE}">
  <ds:schemaRefs>
    <ds:schemaRef ds:uri="http://schemas.microsoft.com/office/2006/documentManagement/types"/>
    <ds:schemaRef ds:uri="http://purl.org/dc/dcmitype/"/>
    <ds:schemaRef ds:uri="191f001b-63df-4d49-aa15-0ce731e78454"/>
    <ds:schemaRef ds:uri="http://schemas.microsoft.com/office/2006/metadata/properties"/>
    <ds:schemaRef ds:uri="http://purl.org/dc/terms/"/>
    <ds:schemaRef ds:uri="http://schemas.microsoft.com/office/infopath/2007/PartnerControls"/>
    <ds:schemaRef ds:uri="http://purl.org/dc/elements/1.1/"/>
    <ds:schemaRef ds:uri="http://www.w3.org/XML/1998/namespace"/>
    <ds:schemaRef ds:uri="http://schemas.openxmlformats.org/package/2006/metadata/core-properties"/>
    <ds:schemaRef ds:uri="b3dd761a-17fa-430a-b3a7-60aede42e57b"/>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{269D4848-73A5-4C7E-9100-0EB6FA5C24FB}tf89338750_win32</Template>
  <TotalTime>52</TotalTime>
  <Words>604</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Times New Roman</vt:lpstr>
      <vt:lpstr>Univers</vt:lpstr>
      <vt:lpstr>Wingdings</vt:lpstr>
      <vt:lpstr>GradientUnivers</vt:lpstr>
      <vt:lpstr>Báo cáo đồ án cuối kỳ  Nhập môn thị giác máy tính</vt:lpstr>
      <vt:lpstr>Nội dung</vt:lpstr>
      <vt:lpstr>I. Giới thiệu đề tài</vt:lpstr>
      <vt:lpstr>II. Phương pháp thực hiện </vt:lpstr>
      <vt:lpstr>II. Phương pháp thực hiện </vt:lpstr>
      <vt:lpstr>II. Phương pháp thực hiện </vt:lpstr>
      <vt:lpstr>II. Phương pháp thực hiện </vt:lpstr>
      <vt:lpstr>II. Phương pháp thực hiện </vt:lpstr>
      <vt:lpstr>II. Phương pháp thực hiện</vt:lpstr>
      <vt:lpstr>II. Phương pháp thực hiện</vt:lpstr>
      <vt:lpstr>III. Kết quả thử nghiệm</vt:lpstr>
      <vt:lpstr>III. Kết quả thử nghiệm</vt:lpstr>
      <vt:lpstr>III. Kết quả thử nghiệm</vt:lpstr>
      <vt:lpstr>IV. Tổng kết</vt:lpstr>
      <vt:lpstr>Cảm ơn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  Nhập môn thị giác máy tính</dc:title>
  <dc:creator>Hồng Hà</dc:creator>
  <cp:lastModifiedBy>Hồ Hồng Hà</cp:lastModifiedBy>
  <cp:revision>2</cp:revision>
  <dcterms:created xsi:type="dcterms:W3CDTF">2022-06-05T13:06:13Z</dcterms:created>
  <dcterms:modified xsi:type="dcterms:W3CDTF">2022-06-12T08:47:40Z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0x010100EC2D0F278148E942919E5E50B2CE1002</vt:lpwstr>
  </property>
</Properties>
</file>