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56" r:id="rId2"/>
    <p:sldId id="257" r:id="rId3"/>
    <p:sldId id="270" r:id="rId4"/>
    <p:sldId id="259" r:id="rId5"/>
    <p:sldId id="282" r:id="rId6"/>
    <p:sldId id="272" r:id="rId7"/>
    <p:sldId id="258" r:id="rId8"/>
    <p:sldId id="281" r:id="rId9"/>
    <p:sldId id="279" r:id="rId10"/>
    <p:sldId id="277" r:id="rId11"/>
    <p:sldId id="278" r:id="rId12"/>
    <p:sldId id="275" r:id="rId13"/>
    <p:sldId id="261" r:id="rId14"/>
  </p:sldIdLst>
  <p:sldSz cx="12192000" cy="6858000"/>
  <p:notesSz cx="6858000" cy="9144000"/>
  <p:embeddedFontLst>
    <p:embeddedFont>
      <p:font typeface="Barlow" panose="00000500000000000000" pitchFamily="2" charset="0"/>
      <p:regular r:id="rId16"/>
      <p:bold r:id="rId17"/>
      <p:italic r:id="rId18"/>
      <p:boldItalic r:id="rId19"/>
    </p:embeddedFont>
    <p:embeddedFont>
      <p:font typeface="K2D" panose="020B0604020202020204" charset="-34"/>
      <p:regular r:id="rId20"/>
      <p:bold r:id="rId21"/>
      <p:italic r:id="rId22"/>
      <p:boldItalic r:id="rId23"/>
    </p:embeddedFont>
    <p:embeddedFont>
      <p:font typeface="Readex Pro" panose="020B0604020202020204" charset="-78"/>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CAA"/>
    <a:srgbClr val="CCFFFF"/>
    <a:srgbClr val="00AFEF"/>
    <a:srgbClr val="FFFFFF"/>
    <a:srgbClr val="27ACE3"/>
    <a:srgbClr val="1F5CA9"/>
    <a:srgbClr val="F2F2F2"/>
    <a:srgbClr val="000000"/>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p:cViewPr>
        <p:scale>
          <a:sx n="125" d="100"/>
          <a:sy n="125" d="100"/>
        </p:scale>
        <p:origin x="15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893AD9-D162-405B-A280-343D1D83E269}" type="doc">
      <dgm:prSet loTypeId="urn:microsoft.com/office/officeart/2005/8/layout/matrix3" loCatId="matrix" qsTypeId="urn:microsoft.com/office/officeart/2005/8/quickstyle/3d1" qsCatId="3D" csTypeId="urn:microsoft.com/office/officeart/2005/8/colors/accent1_2" csCatId="accent1" phldr="1"/>
      <dgm:spPr/>
      <dgm:t>
        <a:bodyPr/>
        <a:lstStyle/>
        <a:p>
          <a:endParaRPr lang="en-US"/>
        </a:p>
      </dgm:t>
    </dgm:pt>
    <dgm:pt modelId="{F812DF8E-408E-475F-BD30-67D51355961F}">
      <dgm:prSet phldrT="[Text]"/>
      <dgm:spPr/>
      <dgm:t>
        <a:bodyPr/>
        <a:lstStyle/>
        <a:p>
          <a:r>
            <a:rPr lang="en-US" b="1">
              <a:effectLst>
                <a:outerShdw blurRad="38100" dist="38100" dir="2700000" algn="tl">
                  <a:srgbClr val="000000">
                    <a:alpha val="43137"/>
                  </a:srgbClr>
                </a:outerShdw>
              </a:effectLst>
              <a:latin typeface="K2D" panose="020B0604020202020204" charset="-34"/>
              <a:cs typeface="K2D" panose="020B0604020202020204" charset="-34"/>
            </a:rPr>
            <a:t>Các nền tản mua sắm trực tuyến đang ngày càng phát triển tỷ lệ thuận với nhu cầu mua sắm của khách hàng, đặc biệt đối với các sản phẩm phục vụ nông nghiệp</a:t>
          </a:r>
          <a:endParaRPr lang="en-US" b="1" dirty="0">
            <a:effectLst>
              <a:outerShdw blurRad="38100" dist="38100" dir="2700000" algn="tl">
                <a:srgbClr val="000000">
                  <a:alpha val="43137"/>
                </a:srgbClr>
              </a:outerShdw>
            </a:effectLst>
            <a:latin typeface="K2D" panose="020B0604020202020204" charset="-34"/>
            <a:cs typeface="K2D" panose="020B0604020202020204" charset="-34"/>
          </a:endParaRPr>
        </a:p>
      </dgm:t>
    </dgm:pt>
    <dgm:pt modelId="{B218DE73-1BD4-4963-9A76-D6D4C55085A7}" type="parTrans" cxnId="{9D1223E3-F053-42CE-8925-BF6309FF9A29}">
      <dgm:prSet/>
      <dgm:spPr/>
      <dgm:t>
        <a:bodyPr/>
        <a:lstStyle/>
        <a:p>
          <a:endParaRPr lang="en-US"/>
        </a:p>
      </dgm:t>
    </dgm:pt>
    <dgm:pt modelId="{B5BE83ED-5D6A-45EB-A0A4-5A09AFFDA6B6}" type="sibTrans" cxnId="{9D1223E3-F053-42CE-8925-BF6309FF9A29}">
      <dgm:prSet/>
      <dgm:spPr/>
      <dgm:t>
        <a:bodyPr/>
        <a:lstStyle/>
        <a:p>
          <a:endParaRPr lang="en-US"/>
        </a:p>
      </dgm:t>
    </dgm:pt>
    <dgm:pt modelId="{7F070E26-2E83-49F3-8DB2-EFC9D3D6DBA3}">
      <dgm:prSet phldrT="[Text]"/>
      <dgm:spPr/>
      <dgm:t>
        <a:bodyPr/>
        <a:lstStyle/>
        <a:p>
          <a:r>
            <a:rPr lang="en-US" b="1">
              <a:effectLst>
                <a:outerShdw blurRad="38100" dist="38100" dir="2700000" algn="tl">
                  <a:srgbClr val="000000">
                    <a:alpha val="43137"/>
                  </a:srgbClr>
                </a:outerShdw>
              </a:effectLst>
              <a:latin typeface="K2D" panose="020B0604020202020204" charset="-34"/>
              <a:cs typeface="K2D" panose="020B0604020202020204" charset="-34"/>
            </a:rPr>
            <a:t>Đối với cửa hàng vật lý kinh doanh thuốc bảo vệ thực vật sẽ bị hạn chế vì chỉ có nguồn khách hàng tại địa phương, cần phải mở rộng thêm nguồn khách hàng mua sắm online</a:t>
          </a:r>
          <a:endParaRPr lang="en-US" b="1" dirty="0">
            <a:effectLst>
              <a:outerShdw blurRad="38100" dist="38100" dir="2700000" algn="tl">
                <a:srgbClr val="000000">
                  <a:alpha val="43137"/>
                </a:srgbClr>
              </a:outerShdw>
            </a:effectLst>
            <a:latin typeface="K2D" panose="020B0604020202020204" charset="-34"/>
            <a:cs typeface="K2D" panose="020B0604020202020204" charset="-34"/>
          </a:endParaRPr>
        </a:p>
      </dgm:t>
    </dgm:pt>
    <dgm:pt modelId="{BCBBE40D-5119-444A-86CF-65663EC99BAE}" type="parTrans" cxnId="{D3AAB43A-1447-4869-B518-720977FFE589}">
      <dgm:prSet/>
      <dgm:spPr/>
      <dgm:t>
        <a:bodyPr/>
        <a:lstStyle/>
        <a:p>
          <a:endParaRPr lang="en-US"/>
        </a:p>
      </dgm:t>
    </dgm:pt>
    <dgm:pt modelId="{291DB098-6291-41C4-A17A-DD8E5B987088}" type="sibTrans" cxnId="{D3AAB43A-1447-4869-B518-720977FFE589}">
      <dgm:prSet/>
      <dgm:spPr/>
      <dgm:t>
        <a:bodyPr/>
        <a:lstStyle/>
        <a:p>
          <a:endParaRPr lang="en-US"/>
        </a:p>
      </dgm:t>
    </dgm:pt>
    <dgm:pt modelId="{67001B6C-3FE4-49FE-A684-B4567FF56B2E}">
      <dgm:prSet phldrT="[Text]"/>
      <dgm:spPr/>
      <dgm:t>
        <a:bodyPr/>
        <a:lstStyle/>
        <a:p>
          <a:r>
            <a:rPr lang="en-US" b="1">
              <a:effectLst>
                <a:outerShdw blurRad="38100" dist="38100" dir="2700000" algn="tl">
                  <a:srgbClr val="000000">
                    <a:alpha val="43137"/>
                  </a:srgbClr>
                </a:outerShdw>
              </a:effectLst>
              <a:latin typeface="K2D" panose="020B0604020202020204" charset="-34"/>
              <a:cs typeface="K2D" panose="020B0604020202020204" charset="-34"/>
            </a:rPr>
            <a:t>Khách hàng mong muốn việc mua sắm được thực hiện một cách thuận lợi, không mất nhiều thời gian, dễ dàng tìm kiếm sản phẩm, tham khảo đánh giá, so sánh giá cả và đặt hàng ở bất kỳ thời điểm và địa điểm</a:t>
          </a:r>
          <a:endParaRPr lang="en-US" b="1" dirty="0">
            <a:effectLst>
              <a:outerShdw blurRad="38100" dist="38100" dir="2700000" algn="tl">
                <a:srgbClr val="000000">
                  <a:alpha val="43137"/>
                </a:srgbClr>
              </a:outerShdw>
            </a:effectLst>
            <a:latin typeface="K2D" panose="020B0604020202020204" charset="-34"/>
            <a:cs typeface="K2D" panose="020B0604020202020204" charset="-34"/>
          </a:endParaRPr>
        </a:p>
      </dgm:t>
    </dgm:pt>
    <dgm:pt modelId="{E7985C9F-BAF1-46CA-AEA3-1B7691910AA3}" type="parTrans" cxnId="{737EC4F8-ECBA-4111-8668-D0B9D9A5A649}">
      <dgm:prSet/>
      <dgm:spPr/>
      <dgm:t>
        <a:bodyPr/>
        <a:lstStyle/>
        <a:p>
          <a:endParaRPr lang="en-US"/>
        </a:p>
      </dgm:t>
    </dgm:pt>
    <dgm:pt modelId="{BC2CBF7E-C09C-42F9-A7F7-65461E224DD9}" type="sibTrans" cxnId="{737EC4F8-ECBA-4111-8668-D0B9D9A5A649}">
      <dgm:prSet/>
      <dgm:spPr/>
      <dgm:t>
        <a:bodyPr/>
        <a:lstStyle/>
        <a:p>
          <a:endParaRPr lang="en-US"/>
        </a:p>
      </dgm:t>
    </dgm:pt>
    <dgm:pt modelId="{D09BBD37-0EF9-447E-93B5-76F42A99CA76}">
      <dgm:prSet phldrT="[Text]" custT="1"/>
      <dgm:spPr/>
      <dgm:t>
        <a:bodyPr/>
        <a:lstStyle/>
        <a:p>
          <a:r>
            <a:rPr lang="en-US" sz="1400" b="1">
              <a:effectLst>
                <a:outerShdw blurRad="38100" dist="38100" dir="2700000" algn="tl">
                  <a:srgbClr val="000000">
                    <a:alpha val="43137"/>
                  </a:srgbClr>
                </a:outerShdw>
              </a:effectLst>
              <a:latin typeface="K2D" panose="020B0604020202020204" charset="-34"/>
              <a:cs typeface="K2D" panose="020B0604020202020204" charset="-34"/>
            </a:rPr>
            <a:t>Việc quản lý các thông tin sản phẩm, thông tin khách hàng và theo dõi đơn hàng theo phương pháp thủ công tốn nhiều thời gian và công sức, phức tạp cho công tác quản lý và vận hành cửa hàng, kém hiệu quả khi quy mô kinh doanh được mở rộng.</a:t>
          </a:r>
          <a:endParaRPr lang="en-US" sz="1400" b="1" dirty="0">
            <a:effectLst>
              <a:outerShdw blurRad="38100" dist="38100" dir="2700000" algn="tl">
                <a:srgbClr val="000000">
                  <a:alpha val="43137"/>
                </a:srgbClr>
              </a:outerShdw>
            </a:effectLst>
            <a:latin typeface="K2D" panose="020B0604020202020204" charset="-34"/>
            <a:cs typeface="K2D" panose="020B0604020202020204" charset="-34"/>
          </a:endParaRPr>
        </a:p>
      </dgm:t>
    </dgm:pt>
    <dgm:pt modelId="{E1762A48-E004-49EA-9DE9-3411EC979D77}" type="parTrans" cxnId="{4D7C83B4-ED6F-4AFA-8450-29934F8AA197}">
      <dgm:prSet/>
      <dgm:spPr/>
      <dgm:t>
        <a:bodyPr/>
        <a:lstStyle/>
        <a:p>
          <a:endParaRPr lang="en-US"/>
        </a:p>
      </dgm:t>
    </dgm:pt>
    <dgm:pt modelId="{AE395C0C-A91E-40F8-B94B-AB59DD655C3B}" type="sibTrans" cxnId="{4D7C83B4-ED6F-4AFA-8450-29934F8AA197}">
      <dgm:prSet/>
      <dgm:spPr/>
      <dgm:t>
        <a:bodyPr/>
        <a:lstStyle/>
        <a:p>
          <a:endParaRPr lang="en-US"/>
        </a:p>
      </dgm:t>
    </dgm:pt>
    <dgm:pt modelId="{5ACF0E43-FFB5-4CCB-8B29-20F4061B9DB1}" type="pres">
      <dgm:prSet presAssocID="{E8893AD9-D162-405B-A280-343D1D83E269}" presName="matrix" presStyleCnt="0">
        <dgm:presLayoutVars>
          <dgm:chMax val="1"/>
          <dgm:dir/>
          <dgm:resizeHandles val="exact"/>
        </dgm:presLayoutVars>
      </dgm:prSet>
      <dgm:spPr/>
    </dgm:pt>
    <dgm:pt modelId="{FF20F089-0000-4A6D-A489-529789F9E044}" type="pres">
      <dgm:prSet presAssocID="{E8893AD9-D162-405B-A280-343D1D83E269}" presName="diamond" presStyleLbl="bgShp" presStyleIdx="0" presStyleCnt="1"/>
      <dgm:spPr/>
    </dgm:pt>
    <dgm:pt modelId="{0CA8D5A0-0701-4BE4-9D3F-A3C6AC32212B}" type="pres">
      <dgm:prSet presAssocID="{E8893AD9-D162-405B-A280-343D1D83E269}" presName="quad1" presStyleLbl="node1" presStyleIdx="0" presStyleCnt="4">
        <dgm:presLayoutVars>
          <dgm:chMax val="0"/>
          <dgm:chPref val="0"/>
          <dgm:bulletEnabled val="1"/>
        </dgm:presLayoutVars>
      </dgm:prSet>
      <dgm:spPr/>
    </dgm:pt>
    <dgm:pt modelId="{520780B5-0260-4A0E-9D61-42206B560818}" type="pres">
      <dgm:prSet presAssocID="{E8893AD9-D162-405B-A280-343D1D83E269}" presName="quad2" presStyleLbl="node1" presStyleIdx="1" presStyleCnt="4">
        <dgm:presLayoutVars>
          <dgm:chMax val="0"/>
          <dgm:chPref val="0"/>
          <dgm:bulletEnabled val="1"/>
        </dgm:presLayoutVars>
      </dgm:prSet>
      <dgm:spPr/>
    </dgm:pt>
    <dgm:pt modelId="{D10C80DF-AA92-4B82-B574-5EAEC5C08D72}" type="pres">
      <dgm:prSet presAssocID="{E8893AD9-D162-405B-A280-343D1D83E269}" presName="quad3" presStyleLbl="node1" presStyleIdx="2" presStyleCnt="4">
        <dgm:presLayoutVars>
          <dgm:chMax val="0"/>
          <dgm:chPref val="0"/>
          <dgm:bulletEnabled val="1"/>
        </dgm:presLayoutVars>
      </dgm:prSet>
      <dgm:spPr/>
    </dgm:pt>
    <dgm:pt modelId="{45175022-9A64-4134-970B-450007B6402E}" type="pres">
      <dgm:prSet presAssocID="{E8893AD9-D162-405B-A280-343D1D83E269}" presName="quad4" presStyleLbl="node1" presStyleIdx="3" presStyleCnt="4">
        <dgm:presLayoutVars>
          <dgm:chMax val="0"/>
          <dgm:chPref val="0"/>
          <dgm:bulletEnabled val="1"/>
        </dgm:presLayoutVars>
      </dgm:prSet>
      <dgm:spPr/>
    </dgm:pt>
  </dgm:ptLst>
  <dgm:cxnLst>
    <dgm:cxn modelId="{D3AAB43A-1447-4869-B518-720977FFE589}" srcId="{E8893AD9-D162-405B-A280-343D1D83E269}" destId="{7F070E26-2E83-49F3-8DB2-EFC9D3D6DBA3}" srcOrd="1" destOrd="0" parTransId="{BCBBE40D-5119-444A-86CF-65663EC99BAE}" sibTransId="{291DB098-6291-41C4-A17A-DD8E5B987088}"/>
    <dgm:cxn modelId="{BD7B6947-AD79-4B44-8F94-35101C6EFE17}" type="presOf" srcId="{F812DF8E-408E-475F-BD30-67D51355961F}" destId="{0CA8D5A0-0701-4BE4-9D3F-A3C6AC32212B}" srcOrd="0" destOrd="0" presId="urn:microsoft.com/office/officeart/2005/8/layout/matrix3"/>
    <dgm:cxn modelId="{09F3504D-DD36-4027-911F-1220EE53C2F8}" type="presOf" srcId="{7F070E26-2E83-49F3-8DB2-EFC9D3D6DBA3}" destId="{520780B5-0260-4A0E-9D61-42206B560818}" srcOrd="0" destOrd="0" presId="urn:microsoft.com/office/officeart/2005/8/layout/matrix3"/>
    <dgm:cxn modelId="{0480D58A-71D1-47D4-85E7-600032FC6888}" type="presOf" srcId="{E8893AD9-D162-405B-A280-343D1D83E269}" destId="{5ACF0E43-FFB5-4CCB-8B29-20F4061B9DB1}" srcOrd="0" destOrd="0" presId="urn:microsoft.com/office/officeart/2005/8/layout/matrix3"/>
    <dgm:cxn modelId="{4D7C83B4-ED6F-4AFA-8450-29934F8AA197}" srcId="{E8893AD9-D162-405B-A280-343D1D83E269}" destId="{D09BBD37-0EF9-447E-93B5-76F42A99CA76}" srcOrd="3" destOrd="0" parTransId="{E1762A48-E004-49EA-9DE9-3411EC979D77}" sibTransId="{AE395C0C-A91E-40F8-B94B-AB59DD655C3B}"/>
    <dgm:cxn modelId="{DC54DFDA-8209-4051-B706-17756C92B0A6}" type="presOf" srcId="{D09BBD37-0EF9-447E-93B5-76F42A99CA76}" destId="{45175022-9A64-4134-970B-450007B6402E}" srcOrd="0" destOrd="0" presId="urn:microsoft.com/office/officeart/2005/8/layout/matrix3"/>
    <dgm:cxn modelId="{9D1223E3-F053-42CE-8925-BF6309FF9A29}" srcId="{E8893AD9-D162-405B-A280-343D1D83E269}" destId="{F812DF8E-408E-475F-BD30-67D51355961F}" srcOrd="0" destOrd="0" parTransId="{B218DE73-1BD4-4963-9A76-D6D4C55085A7}" sibTransId="{B5BE83ED-5D6A-45EB-A0A4-5A09AFFDA6B6}"/>
    <dgm:cxn modelId="{47B285F8-71EB-45E6-BA4A-E0B60A02E02D}" type="presOf" srcId="{67001B6C-3FE4-49FE-A684-B4567FF56B2E}" destId="{D10C80DF-AA92-4B82-B574-5EAEC5C08D72}" srcOrd="0" destOrd="0" presId="urn:microsoft.com/office/officeart/2005/8/layout/matrix3"/>
    <dgm:cxn modelId="{737EC4F8-ECBA-4111-8668-D0B9D9A5A649}" srcId="{E8893AD9-D162-405B-A280-343D1D83E269}" destId="{67001B6C-3FE4-49FE-A684-B4567FF56B2E}" srcOrd="2" destOrd="0" parTransId="{E7985C9F-BAF1-46CA-AEA3-1B7691910AA3}" sibTransId="{BC2CBF7E-C09C-42F9-A7F7-65461E224DD9}"/>
    <dgm:cxn modelId="{5A5797F0-8F59-433D-BD91-317E829C4C4E}" type="presParOf" srcId="{5ACF0E43-FFB5-4CCB-8B29-20F4061B9DB1}" destId="{FF20F089-0000-4A6D-A489-529789F9E044}" srcOrd="0" destOrd="0" presId="urn:microsoft.com/office/officeart/2005/8/layout/matrix3"/>
    <dgm:cxn modelId="{33370FF2-4EDE-4F59-BD74-0C44AEBDC994}" type="presParOf" srcId="{5ACF0E43-FFB5-4CCB-8B29-20F4061B9DB1}" destId="{0CA8D5A0-0701-4BE4-9D3F-A3C6AC32212B}" srcOrd="1" destOrd="0" presId="urn:microsoft.com/office/officeart/2005/8/layout/matrix3"/>
    <dgm:cxn modelId="{018EED01-33DB-4AE7-846F-45C916B8EB26}" type="presParOf" srcId="{5ACF0E43-FFB5-4CCB-8B29-20F4061B9DB1}" destId="{520780B5-0260-4A0E-9D61-42206B560818}" srcOrd="2" destOrd="0" presId="urn:microsoft.com/office/officeart/2005/8/layout/matrix3"/>
    <dgm:cxn modelId="{E18E516A-7401-474D-A40D-A3D8C80C2621}" type="presParOf" srcId="{5ACF0E43-FFB5-4CCB-8B29-20F4061B9DB1}" destId="{D10C80DF-AA92-4B82-B574-5EAEC5C08D72}" srcOrd="3" destOrd="0" presId="urn:microsoft.com/office/officeart/2005/8/layout/matrix3"/>
    <dgm:cxn modelId="{C2C09595-124B-486A-AA85-D7D267D23BBD}" type="presParOf" srcId="{5ACF0E43-FFB5-4CCB-8B29-20F4061B9DB1}" destId="{45175022-9A64-4134-970B-450007B6402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0E13D-BA0D-4885-B84C-60C2A1795789}"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75C2326A-3682-48CB-A4C0-641DD2C639F4}">
      <dgm:prSet phldrT="[Text]" custT="1"/>
      <dgm:spPr/>
      <dgm:t>
        <a:bodyPr/>
        <a:lstStyle/>
        <a:p>
          <a:r>
            <a:rPr lang="vi-VN" sz="2200" b="1" cap="none" spc="0" dirty="0">
              <a:ln/>
              <a:effectLst/>
              <a:latin typeface="K2D" panose="020B0604020202020204" charset="-34"/>
              <a:cs typeface="K2D" panose="020B0604020202020204" charset="-34"/>
            </a:rPr>
            <a:t>Quản lý các thông tin </a:t>
          </a:r>
          <a:r>
            <a:rPr lang="vi-VN" sz="2200" b="1" cap="none" spc="0">
              <a:ln/>
              <a:effectLst/>
              <a:latin typeface="K2D" panose="020B0604020202020204" charset="-34"/>
              <a:cs typeface="K2D" panose="020B0604020202020204" charset="-34"/>
            </a:rPr>
            <a:t>sản phẩm</a:t>
          </a:r>
          <a:r>
            <a:rPr lang="en-US" sz="2200" b="1" cap="none" spc="0">
              <a:ln/>
              <a:effectLst/>
              <a:latin typeface="K2D" panose="020B0604020202020204" charset="-34"/>
              <a:cs typeface="K2D" panose="020B0604020202020204" charset="-34"/>
            </a:rPr>
            <a:t> thuốc</a:t>
          </a:r>
          <a:endParaRPr lang="en-US" sz="2200" b="1" cap="none" spc="0" dirty="0">
            <a:ln/>
            <a:effectLst/>
            <a:latin typeface="K2D" panose="020B0604020202020204" charset="-34"/>
            <a:cs typeface="K2D" panose="020B0604020202020204" charset="-34"/>
          </a:endParaRPr>
        </a:p>
      </dgm:t>
    </dgm:pt>
    <dgm:pt modelId="{AAB53D1A-CA79-48BD-946F-737192A897F2}" type="parTrans" cxnId="{C41550CD-0ABB-48CD-B20D-BEF40CFFE07A}">
      <dgm:prSet/>
      <dgm:spPr/>
      <dgm:t>
        <a:bodyPr/>
        <a:lstStyle/>
        <a:p>
          <a:endParaRPr lang="en-US"/>
        </a:p>
      </dgm:t>
    </dgm:pt>
    <dgm:pt modelId="{409D52E9-3D8A-4A98-B368-F35E1FD288E9}" type="sibTrans" cxnId="{C41550CD-0ABB-48CD-B20D-BEF40CFFE07A}">
      <dgm:prSet/>
      <dgm:spPr/>
      <dgm:t>
        <a:bodyPr/>
        <a:lstStyle/>
        <a:p>
          <a:endParaRPr lang="en-US"/>
        </a:p>
      </dgm:t>
    </dgm:pt>
    <dgm:pt modelId="{66F9A764-AD26-4181-A165-A5926397BB87}">
      <dgm:prSet phldrT="[Text]"/>
      <dgm:spPr/>
      <dgm:t>
        <a:bodyPr/>
        <a:lstStyle/>
        <a:p>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Thương hiệu</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BB7C57F2-6CFF-4CC4-BCAB-18401A333410}" type="parTrans" cxnId="{F7AFA3DA-C11A-4A46-BC66-50FBEF99CF4A}">
      <dgm:prSet/>
      <dgm:spPr/>
      <dgm:t>
        <a:bodyPr/>
        <a:lstStyle/>
        <a:p>
          <a:endParaRPr lang="en-US"/>
        </a:p>
      </dgm:t>
    </dgm:pt>
    <dgm:pt modelId="{33323BEE-AF2E-4D61-BBAB-398E5FA71E7B}" type="sibTrans" cxnId="{F7AFA3DA-C11A-4A46-BC66-50FBEF99CF4A}">
      <dgm:prSet/>
      <dgm:spPr/>
      <dgm:t>
        <a:bodyPr/>
        <a:lstStyle/>
        <a:p>
          <a:endParaRPr lang="en-US"/>
        </a:p>
      </dgm:t>
    </dgm:pt>
    <dgm:pt modelId="{55C787C9-8161-463C-8410-751F065B249E}">
      <dgm:prSet phldrT="[Text]"/>
      <dgm:spPr/>
      <dgm:t>
        <a:bodyPr/>
        <a:lstStyle/>
        <a:p>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Danh mục</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F06C1F16-BA1E-4E94-9722-E176E20942A4}" type="parTrans" cxnId="{4F3927DA-FDCD-478E-A654-4FAD9A5C167F}">
      <dgm:prSet/>
      <dgm:spPr/>
      <dgm:t>
        <a:bodyPr/>
        <a:lstStyle/>
        <a:p>
          <a:endParaRPr lang="en-US"/>
        </a:p>
      </dgm:t>
    </dgm:pt>
    <dgm:pt modelId="{83D51B5F-1725-46B1-9D46-C3F596A18B18}" type="sibTrans" cxnId="{4F3927DA-FDCD-478E-A654-4FAD9A5C167F}">
      <dgm:prSet/>
      <dgm:spPr/>
      <dgm:t>
        <a:bodyPr/>
        <a:lstStyle/>
        <a:p>
          <a:endParaRPr lang="en-US"/>
        </a:p>
      </dgm:t>
    </dgm:pt>
    <dgm:pt modelId="{05F4E015-5F9F-43BE-AEE3-39E5579E6477}">
      <dgm:prSet phldrT="[Text]" custT="1"/>
      <dgm:spPr/>
      <dgm:t>
        <a:bodyPr/>
        <a:lstStyle/>
        <a:p>
          <a:r>
            <a:rPr lang="vi-VN" sz="2200" b="1" cap="none" spc="0" dirty="0">
              <a:ln/>
              <a:effectLst/>
              <a:latin typeface="K2D" panose="020B0604020202020204" charset="-34"/>
              <a:cs typeface="K2D" panose="020B0604020202020204" charset="-34"/>
            </a:rPr>
            <a:t>Quản lý tài khoản người dùng (khách hàng)</a:t>
          </a:r>
          <a:endParaRPr lang="en-US" sz="2200" b="1" cap="none" spc="0" dirty="0">
            <a:ln/>
            <a:effectLst/>
            <a:latin typeface="K2D" panose="020B0604020202020204" charset="-34"/>
            <a:cs typeface="K2D" panose="020B0604020202020204" charset="-34"/>
          </a:endParaRPr>
        </a:p>
      </dgm:t>
    </dgm:pt>
    <dgm:pt modelId="{E3E0B8CF-EBAA-4E33-99AC-C8EBDF6F9FC6}" type="parTrans" cxnId="{51FC2849-7E5E-40E5-89C4-CE610D2397D4}">
      <dgm:prSet/>
      <dgm:spPr/>
      <dgm:t>
        <a:bodyPr/>
        <a:lstStyle/>
        <a:p>
          <a:endParaRPr lang="en-US"/>
        </a:p>
      </dgm:t>
    </dgm:pt>
    <dgm:pt modelId="{526BAA60-9F93-4E28-8B37-4AE8FD9B77BC}" type="sibTrans" cxnId="{51FC2849-7E5E-40E5-89C4-CE610D2397D4}">
      <dgm:prSet/>
      <dgm:spPr/>
      <dgm:t>
        <a:bodyPr/>
        <a:lstStyle/>
        <a:p>
          <a:endParaRPr lang="en-US"/>
        </a:p>
      </dgm:t>
    </dgm:pt>
    <dgm:pt modelId="{98EE01EE-C0FE-4A44-A914-DB51BEC50B22}">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Hỗ</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trợ</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đăng</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ký</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83E082B4-5B55-4DF0-B23A-C328E2313F9C}" type="parTrans" cxnId="{D24F4E9E-0ADD-4D38-8181-BA10A430CB37}">
      <dgm:prSet/>
      <dgm:spPr/>
      <dgm:t>
        <a:bodyPr/>
        <a:lstStyle/>
        <a:p>
          <a:endParaRPr lang="en-US"/>
        </a:p>
      </dgm:t>
    </dgm:pt>
    <dgm:pt modelId="{932464AD-E69B-43DD-A20F-24D1B980AA48}" type="sibTrans" cxnId="{D24F4E9E-0ADD-4D38-8181-BA10A430CB37}">
      <dgm:prSet/>
      <dgm:spPr/>
      <dgm:t>
        <a:bodyPr/>
        <a:lstStyle/>
        <a:p>
          <a:endParaRPr lang="en-US"/>
        </a:p>
      </dgm:t>
    </dgm:pt>
    <dgm:pt modelId="{821394BE-8147-4E23-8774-536B1A322BB6}">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Đăng</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55A8B3CD-4D36-43A7-99C7-DDFF91A3C1F9}" type="parTrans" cxnId="{CB18AEEB-5201-4684-9059-0EEC99ED4620}">
      <dgm:prSet/>
      <dgm:spPr/>
      <dgm:t>
        <a:bodyPr/>
        <a:lstStyle/>
        <a:p>
          <a:endParaRPr lang="en-US"/>
        </a:p>
      </dgm:t>
    </dgm:pt>
    <dgm:pt modelId="{6678757F-6E9C-4941-A19C-525C7AF39CA3}" type="sibTrans" cxnId="{CB18AEEB-5201-4684-9059-0EEC99ED4620}">
      <dgm:prSet/>
      <dgm:spPr/>
      <dgm:t>
        <a:bodyPr/>
        <a:lstStyle/>
        <a:p>
          <a:endParaRPr lang="en-US"/>
        </a:p>
      </dgm:t>
    </dgm:pt>
    <dgm:pt modelId="{731360BD-3A91-4393-934D-DF0CA78FA329}">
      <dgm:prSet phldrT="[Text]" custT="1"/>
      <dgm:spPr/>
      <dgm:t>
        <a:bodyPr/>
        <a:lstStyle/>
        <a:p>
          <a:r>
            <a:rPr lang="vi-VN" sz="2200" b="1" cap="none" spc="0">
              <a:ln/>
              <a:effectLst/>
              <a:latin typeface="K2D" panose="020B0604020202020204" charset="-34"/>
              <a:cs typeface="K2D" panose="020B0604020202020204" charset="-34"/>
            </a:rPr>
            <a:t>Cung cấp chức năng giỏ hàng và quy trình đặt hàng trực tuyến</a:t>
          </a:r>
          <a:endParaRPr lang="en-US" sz="2200" b="1" cap="none" spc="0" dirty="0">
            <a:ln/>
            <a:effectLst/>
            <a:latin typeface="K2D" panose="020B0604020202020204" charset="-34"/>
            <a:cs typeface="K2D" panose="020B0604020202020204" charset="-34"/>
          </a:endParaRPr>
        </a:p>
      </dgm:t>
    </dgm:pt>
    <dgm:pt modelId="{CA278D88-8E20-436F-9B4A-FFB9BFACD063}" type="parTrans" cxnId="{B902DA0D-99C4-45FD-8244-7CD63BFF1D30}">
      <dgm:prSet/>
      <dgm:spPr/>
      <dgm:t>
        <a:bodyPr/>
        <a:lstStyle/>
        <a:p>
          <a:endParaRPr lang="en-US"/>
        </a:p>
      </dgm:t>
    </dgm:pt>
    <dgm:pt modelId="{D74A4853-7BC8-4602-B5B5-50629B42E501}" type="sibTrans" cxnId="{B902DA0D-99C4-45FD-8244-7CD63BFF1D30}">
      <dgm:prSet/>
      <dgm:spPr/>
      <dgm:t>
        <a:bodyPr/>
        <a:lstStyle/>
        <a:p>
          <a:endParaRPr lang="en-US"/>
        </a:p>
      </dgm:t>
    </dgm:pt>
    <dgm:pt modelId="{E0FAC71D-5C50-46CD-8F9B-86B7AFE00E79}">
      <dgm:prSet phldrT="[Text]" custT="1"/>
      <dgm:spPr/>
      <dgm:t>
        <a:bodyPr/>
        <a:lstStyle/>
        <a:p>
          <a:r>
            <a:rPr lang="en-US" sz="2400"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Cho phép thêm/loại bỏ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sản</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phẩm</a:t>
          </a:r>
          <a:endPar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AE83AFAB-925F-4B48-9381-F73016ECEB44}" type="parTrans" cxnId="{B8762A3B-37A0-4494-A50C-3D52E49D2720}">
      <dgm:prSet/>
      <dgm:spPr/>
      <dgm:t>
        <a:bodyPr/>
        <a:lstStyle/>
        <a:p>
          <a:endParaRPr lang="en-US"/>
        </a:p>
      </dgm:t>
    </dgm:pt>
    <dgm:pt modelId="{61651E37-4CC4-4D9A-A4DF-E2E877C2FAE9}" type="sibTrans" cxnId="{B8762A3B-37A0-4494-A50C-3D52E49D2720}">
      <dgm:prSet/>
      <dgm:spPr/>
      <dgm:t>
        <a:bodyPr/>
        <a:lstStyle/>
        <a:p>
          <a:endParaRPr lang="en-US"/>
        </a:p>
      </dgm:t>
    </dgm:pt>
    <dgm:pt modelId="{69EC485B-BC30-47EF-9F50-504D61879DAB}">
      <dgm:prSet phldrT="[Text]" custT="1"/>
      <dgm:spPr/>
      <dgm:t>
        <a:bodyPr/>
        <a:lstStyle/>
        <a:p>
          <a:r>
            <a:rPr lang="en-US" sz="2400"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Chọn phương thức thanh toán</a:t>
          </a:r>
          <a:endPar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4F3860C8-F568-4A33-B28F-66BAD56F262D}" type="parTrans" cxnId="{5CF9357B-C9C2-4627-AE38-BC1532D04066}">
      <dgm:prSet/>
      <dgm:spPr/>
      <dgm:t>
        <a:bodyPr/>
        <a:lstStyle/>
        <a:p>
          <a:endParaRPr lang="en-US"/>
        </a:p>
      </dgm:t>
    </dgm:pt>
    <dgm:pt modelId="{AC068EAF-D331-49D6-A29A-CB08D64A6CF9}" type="sibTrans" cxnId="{5CF9357B-C9C2-4627-AE38-BC1532D04066}">
      <dgm:prSet/>
      <dgm:spPr/>
      <dgm:t>
        <a:bodyPr/>
        <a:lstStyle/>
        <a:p>
          <a:endParaRPr lang="en-US"/>
        </a:p>
      </dgm:t>
    </dgm:pt>
    <dgm:pt modelId="{5984700C-302D-46F4-8F2D-95D71A6A64CE}">
      <dgm:prSet phldrT="[Text]"/>
      <dgm:spPr/>
      <dgm:t>
        <a:bodyPr/>
        <a:lstStyle/>
        <a:p>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Mô tả sản phẩm</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6DCF83A6-6776-45E5-86CF-73B53B97E6F9}" type="parTrans" cxnId="{DED7F890-8BFC-461A-9786-B150D2CFE387}">
      <dgm:prSet/>
      <dgm:spPr/>
      <dgm:t>
        <a:bodyPr/>
        <a:lstStyle/>
        <a:p>
          <a:endParaRPr lang="en-US"/>
        </a:p>
      </dgm:t>
    </dgm:pt>
    <dgm:pt modelId="{AA0DEDC4-51D5-4AFF-96C2-CEB6421069AE}" type="sibTrans" cxnId="{DED7F890-8BFC-461A-9786-B150D2CFE387}">
      <dgm:prSet/>
      <dgm:spPr/>
      <dgm:t>
        <a:bodyPr/>
        <a:lstStyle/>
        <a:p>
          <a:endParaRPr lang="en-US"/>
        </a:p>
      </dgm:t>
    </dgm:pt>
    <dgm:pt modelId="{D722A90D-FBB9-4A55-8BE4-1BDE16992BF1}">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Hình</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ảnh</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DC2B99CB-D4C3-4F70-A4FF-6A466793100B}" type="parTrans" cxnId="{DC952909-880C-4FF1-B1CB-C3C570516597}">
      <dgm:prSet/>
      <dgm:spPr/>
      <dgm:t>
        <a:bodyPr/>
        <a:lstStyle/>
        <a:p>
          <a:endParaRPr lang="en-US"/>
        </a:p>
      </dgm:t>
    </dgm:pt>
    <dgm:pt modelId="{3B976A97-D0BD-4664-BC4F-BD03053AEF85}" type="sibTrans" cxnId="{DC952909-880C-4FF1-B1CB-C3C570516597}">
      <dgm:prSet/>
      <dgm:spPr/>
      <dgm:t>
        <a:bodyPr/>
        <a:lstStyle/>
        <a:p>
          <a:endParaRPr lang="en-US"/>
        </a:p>
      </dgm:t>
    </dgm:pt>
    <dgm:pt modelId="{FEA95A71-FB37-4076-9B40-EB9FCC0E9851}">
      <dgm:prSet phldrT="[Text]"/>
      <dgm:spPr/>
      <dgm:t>
        <a:bodyPr/>
        <a:lstStyle/>
        <a:p>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Giá bán</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CEF2DC49-8CE4-4DD4-9327-6CE41C67D72A}" type="parTrans" cxnId="{15E3667A-43FF-4C08-94DD-EFFA2C059E38}">
      <dgm:prSet/>
      <dgm:spPr/>
      <dgm:t>
        <a:bodyPr/>
        <a:lstStyle/>
        <a:p>
          <a:endParaRPr lang="en-US"/>
        </a:p>
      </dgm:t>
    </dgm:pt>
    <dgm:pt modelId="{B023C35E-BAA2-44AC-960A-6CD1F29A85B2}" type="sibTrans" cxnId="{15E3667A-43FF-4C08-94DD-EFFA2C059E38}">
      <dgm:prSet/>
      <dgm:spPr/>
      <dgm:t>
        <a:bodyPr/>
        <a:lstStyle/>
        <a:p>
          <a:endParaRPr lang="en-US"/>
        </a:p>
      </dgm:t>
    </dgm:pt>
    <dgm:pt modelId="{13FE1BEA-E873-4C37-BC70-D719B689138D}">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Số</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lượng</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tồn</a:t>
          </a:r>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kho theo lô hàng.</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7991A62D-E7DB-411F-8F84-B132E98D8AE1}" type="parTrans" cxnId="{6430058C-B0C7-467E-9211-02E5A4DE6AC4}">
      <dgm:prSet/>
      <dgm:spPr/>
      <dgm:t>
        <a:bodyPr/>
        <a:lstStyle/>
        <a:p>
          <a:endParaRPr lang="en-US"/>
        </a:p>
      </dgm:t>
    </dgm:pt>
    <dgm:pt modelId="{106DF8D6-E5C1-44A5-A66A-2EA0BCE33225}" type="sibTrans" cxnId="{6430058C-B0C7-467E-9211-02E5A4DE6AC4}">
      <dgm:prSet/>
      <dgm:spPr/>
      <dgm:t>
        <a:bodyPr/>
        <a:lstStyle/>
        <a:p>
          <a:endParaRPr lang="en-US"/>
        </a:p>
      </dgm:t>
    </dgm:pt>
    <dgm:pt modelId="{A26BE0FE-2F41-475B-BB75-24AA89DCC2C8}">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Quản</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lý</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thông</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tin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cá</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nhân</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EF453340-677E-4E9B-86ED-E342557E81E3}" type="parTrans" cxnId="{92A52D4D-BA89-4A6F-803C-BF1DC5A98550}">
      <dgm:prSet/>
      <dgm:spPr/>
      <dgm:t>
        <a:bodyPr/>
        <a:lstStyle/>
        <a:p>
          <a:endParaRPr lang="en-US"/>
        </a:p>
      </dgm:t>
    </dgm:pt>
    <dgm:pt modelId="{A9BF23F6-C420-424C-A789-BF82208D3E30}" type="sibTrans" cxnId="{92A52D4D-BA89-4A6F-803C-BF1DC5A98550}">
      <dgm:prSet/>
      <dgm:spPr/>
      <dgm:t>
        <a:bodyPr/>
        <a:lstStyle/>
        <a:p>
          <a:endParaRPr lang="en-US"/>
        </a:p>
      </dgm:t>
    </dgm:pt>
    <dgm:pt modelId="{04521148-1A44-4896-A05F-275262C7FBBF}">
      <dgm:prSet phldrT="[Text]"/>
      <dgm:spPr/>
      <dgm:t>
        <a:bodyPr/>
        <a:lstStyle/>
        <a:p>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Xem</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lại</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lịch</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sử</a:t>
          </a:r>
          <a:r>
            <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b="0" cap="none" spc="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các</a:t>
          </a:r>
          <a:r>
            <a:rPr lang="en-US"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đơn hàng đã đặt.</a:t>
          </a:r>
          <a:endParaRPr lang="en-US"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B7599CA9-B389-4A91-8F55-632A5EF4D3B0}" type="parTrans" cxnId="{9CD0F3C3-B7FE-471A-8795-1AA687E40A7E}">
      <dgm:prSet/>
      <dgm:spPr/>
      <dgm:t>
        <a:bodyPr/>
        <a:lstStyle/>
        <a:p>
          <a:endParaRPr lang="en-US"/>
        </a:p>
      </dgm:t>
    </dgm:pt>
    <dgm:pt modelId="{B77C8CFC-7D79-4CF7-A0B9-E15F636D0A0E}" type="sibTrans" cxnId="{9CD0F3C3-B7FE-471A-8795-1AA687E40A7E}">
      <dgm:prSet/>
      <dgm:spPr/>
      <dgm:t>
        <a:bodyPr/>
        <a:lstStyle/>
        <a:p>
          <a:endParaRPr lang="en-US"/>
        </a:p>
      </dgm:t>
    </dgm:pt>
    <dgm:pt modelId="{1F741390-C0CC-48ED-8D92-B14D2993C6CB}">
      <dgm:prSet phldrT="[Text]" custT="1"/>
      <dgm:spPr/>
      <dgm:t>
        <a:bodyPr/>
        <a:lstStyle/>
        <a:p>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thông</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tin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giao</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hàng</a:t>
          </a:r>
          <a:endPar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9149D169-296B-4B82-94BA-977C107827D4}" type="parTrans" cxnId="{F3006703-BD15-46ED-B7CE-61A3AFC5DEB6}">
      <dgm:prSet/>
      <dgm:spPr/>
      <dgm:t>
        <a:bodyPr/>
        <a:lstStyle/>
        <a:p>
          <a:endParaRPr lang="en-US"/>
        </a:p>
      </dgm:t>
    </dgm:pt>
    <dgm:pt modelId="{E4517C10-DCF3-4EA9-A219-60698E8DD4D8}" type="sibTrans" cxnId="{F3006703-BD15-46ED-B7CE-61A3AFC5DEB6}">
      <dgm:prSet/>
      <dgm:spPr/>
      <dgm:t>
        <a:bodyPr/>
        <a:lstStyle/>
        <a:p>
          <a:endParaRPr lang="en-US"/>
        </a:p>
      </dgm:t>
    </dgm:pt>
    <dgm:pt modelId="{FC2F6988-9C22-40CD-8CCE-3AF7C90B8184}">
      <dgm:prSet phldrT="[Text]" custT="1"/>
      <dgm:spPr/>
      <dgm:t>
        <a:bodyPr/>
        <a:lstStyle/>
        <a:p>
          <a:r>
            <a:rPr lang="en-US" sz="2400" b="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 mã giảm giá.</a:t>
          </a:r>
          <a:endPar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gm:t>
    </dgm:pt>
    <dgm:pt modelId="{897BD905-7A2A-4C42-BAC9-3FBB386D4C49}" type="parTrans" cxnId="{1E92A55F-8EB9-4939-AF7F-47B6922BE8B4}">
      <dgm:prSet/>
      <dgm:spPr/>
      <dgm:t>
        <a:bodyPr/>
        <a:lstStyle/>
        <a:p>
          <a:endParaRPr lang="en-US"/>
        </a:p>
      </dgm:t>
    </dgm:pt>
    <dgm:pt modelId="{D7069941-F84C-4C70-B163-5D2B4B8D3F58}" type="sibTrans" cxnId="{1E92A55F-8EB9-4939-AF7F-47B6922BE8B4}">
      <dgm:prSet/>
      <dgm:spPr/>
      <dgm:t>
        <a:bodyPr/>
        <a:lstStyle/>
        <a:p>
          <a:endParaRPr lang="en-US"/>
        </a:p>
      </dgm:t>
    </dgm:pt>
    <dgm:pt modelId="{918CDD34-31C1-4D59-9136-38AB04CC9E57}" type="pres">
      <dgm:prSet presAssocID="{91F0E13D-BA0D-4885-B84C-60C2A1795789}" presName="Name0" presStyleCnt="0">
        <dgm:presLayoutVars>
          <dgm:dir/>
          <dgm:animLvl val="lvl"/>
          <dgm:resizeHandles val="exact"/>
        </dgm:presLayoutVars>
      </dgm:prSet>
      <dgm:spPr/>
    </dgm:pt>
    <dgm:pt modelId="{7DA36973-8616-4753-89ED-630806C87C0B}" type="pres">
      <dgm:prSet presAssocID="{75C2326A-3682-48CB-A4C0-641DD2C639F4}" presName="composite" presStyleCnt="0"/>
      <dgm:spPr/>
    </dgm:pt>
    <dgm:pt modelId="{62421EA2-7092-4937-B3DB-4BAC7D3A9E5A}" type="pres">
      <dgm:prSet presAssocID="{75C2326A-3682-48CB-A4C0-641DD2C639F4}" presName="parTx" presStyleLbl="alignNode1" presStyleIdx="0" presStyleCnt="3">
        <dgm:presLayoutVars>
          <dgm:chMax val="0"/>
          <dgm:chPref val="0"/>
          <dgm:bulletEnabled val="1"/>
        </dgm:presLayoutVars>
      </dgm:prSet>
      <dgm:spPr/>
    </dgm:pt>
    <dgm:pt modelId="{05CFF4E3-9F22-4D3D-9636-086095657D09}" type="pres">
      <dgm:prSet presAssocID="{75C2326A-3682-48CB-A4C0-641DD2C639F4}" presName="desTx" presStyleLbl="alignAccFollowNode1" presStyleIdx="0" presStyleCnt="3">
        <dgm:presLayoutVars>
          <dgm:bulletEnabled val="1"/>
        </dgm:presLayoutVars>
      </dgm:prSet>
      <dgm:spPr/>
    </dgm:pt>
    <dgm:pt modelId="{00990466-1A9C-4B4D-B146-CC186EEDDA85}" type="pres">
      <dgm:prSet presAssocID="{409D52E9-3D8A-4A98-B368-F35E1FD288E9}" presName="space" presStyleCnt="0"/>
      <dgm:spPr/>
    </dgm:pt>
    <dgm:pt modelId="{5D3DF9BE-98D1-44B5-8BCD-F8705CB0A5D6}" type="pres">
      <dgm:prSet presAssocID="{05F4E015-5F9F-43BE-AEE3-39E5579E6477}" presName="composite" presStyleCnt="0"/>
      <dgm:spPr/>
    </dgm:pt>
    <dgm:pt modelId="{040DC0AB-CB2F-4227-8F7A-5643B71AD52A}" type="pres">
      <dgm:prSet presAssocID="{05F4E015-5F9F-43BE-AEE3-39E5579E6477}" presName="parTx" presStyleLbl="alignNode1" presStyleIdx="1" presStyleCnt="3">
        <dgm:presLayoutVars>
          <dgm:chMax val="0"/>
          <dgm:chPref val="0"/>
          <dgm:bulletEnabled val="1"/>
        </dgm:presLayoutVars>
      </dgm:prSet>
      <dgm:spPr/>
    </dgm:pt>
    <dgm:pt modelId="{BB2CCC72-13FB-40AB-BC9A-B3DCD8C136AC}" type="pres">
      <dgm:prSet presAssocID="{05F4E015-5F9F-43BE-AEE3-39E5579E6477}" presName="desTx" presStyleLbl="alignAccFollowNode1" presStyleIdx="1" presStyleCnt="3">
        <dgm:presLayoutVars>
          <dgm:bulletEnabled val="1"/>
        </dgm:presLayoutVars>
      </dgm:prSet>
      <dgm:spPr/>
    </dgm:pt>
    <dgm:pt modelId="{473E2536-1F1E-44BA-A56E-7F8404A3A7F1}" type="pres">
      <dgm:prSet presAssocID="{526BAA60-9F93-4E28-8B37-4AE8FD9B77BC}" presName="space" presStyleCnt="0"/>
      <dgm:spPr/>
    </dgm:pt>
    <dgm:pt modelId="{222FF347-DBF8-4C19-9B08-C52DAF20F7B3}" type="pres">
      <dgm:prSet presAssocID="{731360BD-3A91-4393-934D-DF0CA78FA329}" presName="composite" presStyleCnt="0"/>
      <dgm:spPr/>
    </dgm:pt>
    <dgm:pt modelId="{3EA2DFC5-BAB9-4298-95B3-5337E208544A}" type="pres">
      <dgm:prSet presAssocID="{731360BD-3A91-4393-934D-DF0CA78FA329}" presName="parTx" presStyleLbl="alignNode1" presStyleIdx="2" presStyleCnt="3">
        <dgm:presLayoutVars>
          <dgm:chMax val="0"/>
          <dgm:chPref val="0"/>
          <dgm:bulletEnabled val="1"/>
        </dgm:presLayoutVars>
      </dgm:prSet>
      <dgm:spPr/>
    </dgm:pt>
    <dgm:pt modelId="{41CC2168-9A6F-4B6D-98DE-ED434F413751}" type="pres">
      <dgm:prSet presAssocID="{731360BD-3A91-4393-934D-DF0CA78FA329}" presName="desTx" presStyleLbl="alignAccFollowNode1" presStyleIdx="2" presStyleCnt="3">
        <dgm:presLayoutVars>
          <dgm:bulletEnabled val="1"/>
        </dgm:presLayoutVars>
      </dgm:prSet>
      <dgm:spPr/>
    </dgm:pt>
  </dgm:ptLst>
  <dgm:cxnLst>
    <dgm:cxn modelId="{F3006703-BD15-46ED-B7CE-61A3AFC5DEB6}" srcId="{731360BD-3A91-4393-934D-DF0CA78FA329}" destId="{1F741390-C0CC-48ED-8D92-B14D2993C6CB}" srcOrd="1" destOrd="0" parTransId="{9149D169-296B-4B82-94BA-977C107827D4}" sibTransId="{E4517C10-DCF3-4EA9-A219-60698E8DD4D8}"/>
    <dgm:cxn modelId="{DC952909-880C-4FF1-B1CB-C3C570516597}" srcId="{75C2326A-3682-48CB-A4C0-641DD2C639F4}" destId="{D722A90D-FBB9-4A55-8BE4-1BDE16992BF1}" srcOrd="3" destOrd="0" parTransId="{DC2B99CB-D4C3-4F70-A4FF-6A466793100B}" sibTransId="{3B976A97-D0BD-4664-BC4F-BD03053AEF85}"/>
    <dgm:cxn modelId="{B902DA0D-99C4-45FD-8244-7CD63BFF1D30}" srcId="{91F0E13D-BA0D-4885-B84C-60C2A1795789}" destId="{731360BD-3A91-4393-934D-DF0CA78FA329}" srcOrd="2" destOrd="0" parTransId="{CA278D88-8E20-436F-9B4A-FFB9BFACD063}" sibTransId="{D74A4853-7BC8-4602-B5B5-50629B42E501}"/>
    <dgm:cxn modelId="{6CBA5018-6963-4CFB-A297-D5B0B970903F}" type="presOf" srcId="{1F741390-C0CC-48ED-8D92-B14D2993C6CB}" destId="{41CC2168-9A6F-4B6D-98DE-ED434F413751}" srcOrd="0" destOrd="1" presId="urn:microsoft.com/office/officeart/2005/8/layout/hList1"/>
    <dgm:cxn modelId="{B971B827-E129-4D08-9432-8718421E2120}" type="presOf" srcId="{66F9A764-AD26-4181-A165-A5926397BB87}" destId="{05CFF4E3-9F22-4D3D-9636-086095657D09}" srcOrd="0" destOrd="0" presId="urn:microsoft.com/office/officeart/2005/8/layout/hList1"/>
    <dgm:cxn modelId="{24B6FB30-E8D3-426F-9C0D-DC7D1F89215B}" type="presOf" srcId="{A26BE0FE-2F41-475B-BB75-24AA89DCC2C8}" destId="{BB2CCC72-13FB-40AB-BC9A-B3DCD8C136AC}" srcOrd="0" destOrd="2" presId="urn:microsoft.com/office/officeart/2005/8/layout/hList1"/>
    <dgm:cxn modelId="{3DAAF633-46A6-4B5B-B63D-4F330A41B891}" type="presOf" srcId="{821394BE-8147-4E23-8774-536B1A322BB6}" destId="{BB2CCC72-13FB-40AB-BC9A-B3DCD8C136AC}" srcOrd="0" destOrd="1" presId="urn:microsoft.com/office/officeart/2005/8/layout/hList1"/>
    <dgm:cxn modelId="{71267734-652D-4DE0-A8DB-53478D658DD0}" type="presOf" srcId="{69EC485B-BC30-47EF-9F50-504D61879DAB}" destId="{41CC2168-9A6F-4B6D-98DE-ED434F413751}" srcOrd="0" destOrd="2" presId="urn:microsoft.com/office/officeart/2005/8/layout/hList1"/>
    <dgm:cxn modelId="{B8762A3B-37A0-4494-A50C-3D52E49D2720}" srcId="{731360BD-3A91-4393-934D-DF0CA78FA329}" destId="{E0FAC71D-5C50-46CD-8F9B-86B7AFE00E79}" srcOrd="0" destOrd="0" parTransId="{AE83AFAB-925F-4B48-9381-F73016ECEB44}" sibTransId="{61651E37-4CC4-4D9A-A4DF-E2E877C2FAE9}"/>
    <dgm:cxn modelId="{63CC903D-D1EC-4996-97D9-191EC680307A}" type="presOf" srcId="{04521148-1A44-4896-A05F-275262C7FBBF}" destId="{BB2CCC72-13FB-40AB-BC9A-B3DCD8C136AC}" srcOrd="0" destOrd="3" presId="urn:microsoft.com/office/officeart/2005/8/layout/hList1"/>
    <dgm:cxn modelId="{1E92A55F-8EB9-4939-AF7F-47B6922BE8B4}" srcId="{731360BD-3A91-4393-934D-DF0CA78FA329}" destId="{FC2F6988-9C22-40CD-8CCE-3AF7C90B8184}" srcOrd="3" destOrd="0" parTransId="{897BD905-7A2A-4C42-BAC9-3FBB386D4C49}" sibTransId="{D7069941-F84C-4C70-B163-5D2B4B8D3F58}"/>
    <dgm:cxn modelId="{01C1B043-FFBB-4387-8E7E-FDF4CCC61C7D}" type="presOf" srcId="{D722A90D-FBB9-4A55-8BE4-1BDE16992BF1}" destId="{05CFF4E3-9F22-4D3D-9636-086095657D09}" srcOrd="0" destOrd="3" presId="urn:microsoft.com/office/officeart/2005/8/layout/hList1"/>
    <dgm:cxn modelId="{0D547A46-6FB6-4F49-B1DC-C10258525638}" type="presOf" srcId="{5984700C-302D-46F4-8F2D-95D71A6A64CE}" destId="{05CFF4E3-9F22-4D3D-9636-086095657D09}" srcOrd="0" destOrd="2" presId="urn:microsoft.com/office/officeart/2005/8/layout/hList1"/>
    <dgm:cxn modelId="{51FC2849-7E5E-40E5-89C4-CE610D2397D4}" srcId="{91F0E13D-BA0D-4885-B84C-60C2A1795789}" destId="{05F4E015-5F9F-43BE-AEE3-39E5579E6477}" srcOrd="1" destOrd="0" parTransId="{E3E0B8CF-EBAA-4E33-99AC-C8EBDF6F9FC6}" sibTransId="{526BAA60-9F93-4E28-8B37-4AE8FD9B77BC}"/>
    <dgm:cxn modelId="{92A52D4D-BA89-4A6F-803C-BF1DC5A98550}" srcId="{05F4E015-5F9F-43BE-AEE3-39E5579E6477}" destId="{A26BE0FE-2F41-475B-BB75-24AA89DCC2C8}" srcOrd="2" destOrd="0" parTransId="{EF453340-677E-4E9B-86ED-E342557E81E3}" sibTransId="{A9BF23F6-C420-424C-A789-BF82208D3E30}"/>
    <dgm:cxn modelId="{2E1F1E54-BBDE-41B3-AF17-4DA1FED3DBB5}" type="presOf" srcId="{05F4E015-5F9F-43BE-AEE3-39E5579E6477}" destId="{040DC0AB-CB2F-4227-8F7A-5643B71AD52A}" srcOrd="0" destOrd="0" presId="urn:microsoft.com/office/officeart/2005/8/layout/hList1"/>
    <dgm:cxn modelId="{550B9176-98C7-46B3-B5A8-DA7809088592}" type="presOf" srcId="{55C787C9-8161-463C-8410-751F065B249E}" destId="{05CFF4E3-9F22-4D3D-9636-086095657D09}" srcOrd="0" destOrd="1" presId="urn:microsoft.com/office/officeart/2005/8/layout/hList1"/>
    <dgm:cxn modelId="{726F8058-602C-4E2F-BE28-A196AA59C72A}" type="presOf" srcId="{75C2326A-3682-48CB-A4C0-641DD2C639F4}" destId="{62421EA2-7092-4937-B3DB-4BAC7D3A9E5A}" srcOrd="0" destOrd="0" presId="urn:microsoft.com/office/officeart/2005/8/layout/hList1"/>
    <dgm:cxn modelId="{15E3667A-43FF-4C08-94DD-EFFA2C059E38}" srcId="{75C2326A-3682-48CB-A4C0-641DD2C639F4}" destId="{FEA95A71-FB37-4076-9B40-EB9FCC0E9851}" srcOrd="4" destOrd="0" parTransId="{CEF2DC49-8CE4-4DD4-9327-6CE41C67D72A}" sibTransId="{B023C35E-BAA2-44AC-960A-6CD1F29A85B2}"/>
    <dgm:cxn modelId="{5CF9357B-C9C2-4627-AE38-BC1532D04066}" srcId="{731360BD-3A91-4393-934D-DF0CA78FA329}" destId="{69EC485B-BC30-47EF-9F50-504D61879DAB}" srcOrd="2" destOrd="0" parTransId="{4F3860C8-F568-4A33-B28F-66BAD56F262D}" sibTransId="{AC068EAF-D331-49D6-A29A-CB08D64A6CF9}"/>
    <dgm:cxn modelId="{843A887E-1316-4674-96BC-8A4842D8A808}" type="presOf" srcId="{13FE1BEA-E873-4C37-BC70-D719B689138D}" destId="{05CFF4E3-9F22-4D3D-9636-086095657D09}" srcOrd="0" destOrd="5" presId="urn:microsoft.com/office/officeart/2005/8/layout/hList1"/>
    <dgm:cxn modelId="{1323D581-4843-49F9-A664-2F329CF1E86C}" type="presOf" srcId="{98EE01EE-C0FE-4A44-A914-DB51BEC50B22}" destId="{BB2CCC72-13FB-40AB-BC9A-B3DCD8C136AC}" srcOrd="0" destOrd="0" presId="urn:microsoft.com/office/officeart/2005/8/layout/hList1"/>
    <dgm:cxn modelId="{10D1E085-627D-4EE2-9107-7295D27CFD85}" type="presOf" srcId="{91F0E13D-BA0D-4885-B84C-60C2A1795789}" destId="{918CDD34-31C1-4D59-9136-38AB04CC9E57}" srcOrd="0" destOrd="0" presId="urn:microsoft.com/office/officeart/2005/8/layout/hList1"/>
    <dgm:cxn modelId="{6430058C-B0C7-467E-9211-02E5A4DE6AC4}" srcId="{75C2326A-3682-48CB-A4C0-641DD2C639F4}" destId="{13FE1BEA-E873-4C37-BC70-D719B689138D}" srcOrd="5" destOrd="0" parTransId="{7991A62D-E7DB-411F-8F84-B132E98D8AE1}" sibTransId="{106DF8D6-E5C1-44A5-A66A-2EA0BCE33225}"/>
    <dgm:cxn modelId="{DED7F890-8BFC-461A-9786-B150D2CFE387}" srcId="{75C2326A-3682-48CB-A4C0-641DD2C639F4}" destId="{5984700C-302D-46F4-8F2D-95D71A6A64CE}" srcOrd="2" destOrd="0" parTransId="{6DCF83A6-6776-45E5-86CF-73B53B97E6F9}" sibTransId="{AA0DEDC4-51D5-4AFF-96C2-CEB6421069AE}"/>
    <dgm:cxn modelId="{D17FCF97-4EBA-45FC-89FB-A8DDCC307153}" type="presOf" srcId="{E0FAC71D-5C50-46CD-8F9B-86B7AFE00E79}" destId="{41CC2168-9A6F-4B6D-98DE-ED434F413751}" srcOrd="0" destOrd="0" presId="urn:microsoft.com/office/officeart/2005/8/layout/hList1"/>
    <dgm:cxn modelId="{D24F4E9E-0ADD-4D38-8181-BA10A430CB37}" srcId="{05F4E015-5F9F-43BE-AEE3-39E5579E6477}" destId="{98EE01EE-C0FE-4A44-A914-DB51BEC50B22}" srcOrd="0" destOrd="0" parTransId="{83E082B4-5B55-4DF0-B23A-C328E2313F9C}" sibTransId="{932464AD-E69B-43DD-A20F-24D1B980AA48}"/>
    <dgm:cxn modelId="{3E3877AF-7396-45EB-95B9-F23B162D96A3}" type="presOf" srcId="{731360BD-3A91-4393-934D-DF0CA78FA329}" destId="{3EA2DFC5-BAB9-4298-95B3-5337E208544A}" srcOrd="0" destOrd="0" presId="urn:microsoft.com/office/officeart/2005/8/layout/hList1"/>
    <dgm:cxn modelId="{9CD0F3C3-B7FE-471A-8795-1AA687E40A7E}" srcId="{05F4E015-5F9F-43BE-AEE3-39E5579E6477}" destId="{04521148-1A44-4896-A05F-275262C7FBBF}" srcOrd="3" destOrd="0" parTransId="{B7599CA9-B389-4A91-8F55-632A5EF4D3B0}" sibTransId="{B77C8CFC-7D79-4CF7-A0B9-E15F636D0A0E}"/>
    <dgm:cxn modelId="{C41550CD-0ABB-48CD-B20D-BEF40CFFE07A}" srcId="{91F0E13D-BA0D-4885-B84C-60C2A1795789}" destId="{75C2326A-3682-48CB-A4C0-641DD2C639F4}" srcOrd="0" destOrd="0" parTransId="{AAB53D1A-CA79-48BD-946F-737192A897F2}" sibTransId="{409D52E9-3D8A-4A98-B368-F35E1FD288E9}"/>
    <dgm:cxn modelId="{3B283FD8-F991-47F4-AC7C-DC93D10B2B13}" type="presOf" srcId="{FEA95A71-FB37-4076-9B40-EB9FCC0E9851}" destId="{05CFF4E3-9F22-4D3D-9636-086095657D09}" srcOrd="0" destOrd="4" presId="urn:microsoft.com/office/officeart/2005/8/layout/hList1"/>
    <dgm:cxn modelId="{4F3927DA-FDCD-478E-A654-4FAD9A5C167F}" srcId="{75C2326A-3682-48CB-A4C0-641DD2C639F4}" destId="{55C787C9-8161-463C-8410-751F065B249E}" srcOrd="1" destOrd="0" parTransId="{F06C1F16-BA1E-4E94-9722-E176E20942A4}" sibTransId="{83D51B5F-1725-46B1-9D46-C3F596A18B18}"/>
    <dgm:cxn modelId="{F7AFA3DA-C11A-4A46-BC66-50FBEF99CF4A}" srcId="{75C2326A-3682-48CB-A4C0-641DD2C639F4}" destId="{66F9A764-AD26-4181-A165-A5926397BB87}" srcOrd="0" destOrd="0" parTransId="{BB7C57F2-6CFF-4CC4-BCAB-18401A333410}" sibTransId="{33323BEE-AF2E-4D61-BBAB-398E5FA71E7B}"/>
    <dgm:cxn modelId="{CB18AEEB-5201-4684-9059-0EEC99ED4620}" srcId="{05F4E015-5F9F-43BE-AEE3-39E5579E6477}" destId="{821394BE-8147-4E23-8774-536B1A322BB6}" srcOrd="1" destOrd="0" parTransId="{55A8B3CD-4D36-43A7-99C7-DDFF91A3C1F9}" sibTransId="{6678757F-6E9C-4941-A19C-525C7AF39CA3}"/>
    <dgm:cxn modelId="{B0752CF5-6898-4030-9FE1-05E22251A47E}" type="presOf" srcId="{FC2F6988-9C22-40CD-8CCE-3AF7C90B8184}" destId="{41CC2168-9A6F-4B6D-98DE-ED434F413751}" srcOrd="0" destOrd="3" presId="urn:microsoft.com/office/officeart/2005/8/layout/hList1"/>
    <dgm:cxn modelId="{FA4679DC-37AA-4506-9BA7-E950E503E08D}" type="presParOf" srcId="{918CDD34-31C1-4D59-9136-38AB04CC9E57}" destId="{7DA36973-8616-4753-89ED-630806C87C0B}" srcOrd="0" destOrd="0" presId="urn:microsoft.com/office/officeart/2005/8/layout/hList1"/>
    <dgm:cxn modelId="{50D0E8EF-BD37-4BA0-988B-3616F9248536}" type="presParOf" srcId="{7DA36973-8616-4753-89ED-630806C87C0B}" destId="{62421EA2-7092-4937-B3DB-4BAC7D3A9E5A}" srcOrd="0" destOrd="0" presId="urn:microsoft.com/office/officeart/2005/8/layout/hList1"/>
    <dgm:cxn modelId="{DB871149-DE00-4DC6-9DEB-AE791162F7CE}" type="presParOf" srcId="{7DA36973-8616-4753-89ED-630806C87C0B}" destId="{05CFF4E3-9F22-4D3D-9636-086095657D09}" srcOrd="1" destOrd="0" presId="urn:microsoft.com/office/officeart/2005/8/layout/hList1"/>
    <dgm:cxn modelId="{065E2E6D-C3D9-4FB5-9BB9-601100CEBC69}" type="presParOf" srcId="{918CDD34-31C1-4D59-9136-38AB04CC9E57}" destId="{00990466-1A9C-4B4D-B146-CC186EEDDA85}" srcOrd="1" destOrd="0" presId="urn:microsoft.com/office/officeart/2005/8/layout/hList1"/>
    <dgm:cxn modelId="{211A6646-391E-450C-B364-5AB81CB8CE5F}" type="presParOf" srcId="{918CDD34-31C1-4D59-9136-38AB04CC9E57}" destId="{5D3DF9BE-98D1-44B5-8BCD-F8705CB0A5D6}" srcOrd="2" destOrd="0" presId="urn:microsoft.com/office/officeart/2005/8/layout/hList1"/>
    <dgm:cxn modelId="{F753D47D-FB2F-42AA-BD54-6A2875C344C1}" type="presParOf" srcId="{5D3DF9BE-98D1-44B5-8BCD-F8705CB0A5D6}" destId="{040DC0AB-CB2F-4227-8F7A-5643B71AD52A}" srcOrd="0" destOrd="0" presId="urn:microsoft.com/office/officeart/2005/8/layout/hList1"/>
    <dgm:cxn modelId="{37699EB9-2C49-4D2D-AE3F-26FB989F8010}" type="presParOf" srcId="{5D3DF9BE-98D1-44B5-8BCD-F8705CB0A5D6}" destId="{BB2CCC72-13FB-40AB-BC9A-B3DCD8C136AC}" srcOrd="1" destOrd="0" presId="urn:microsoft.com/office/officeart/2005/8/layout/hList1"/>
    <dgm:cxn modelId="{A86E7EEC-88FF-4506-BC05-816C2F0F8945}" type="presParOf" srcId="{918CDD34-31C1-4D59-9136-38AB04CC9E57}" destId="{473E2536-1F1E-44BA-A56E-7F8404A3A7F1}" srcOrd="3" destOrd="0" presId="urn:microsoft.com/office/officeart/2005/8/layout/hList1"/>
    <dgm:cxn modelId="{C47D683A-AA1A-4BB1-9F9B-5069A7B07893}" type="presParOf" srcId="{918CDD34-31C1-4D59-9136-38AB04CC9E57}" destId="{222FF347-DBF8-4C19-9B08-C52DAF20F7B3}" srcOrd="4" destOrd="0" presId="urn:microsoft.com/office/officeart/2005/8/layout/hList1"/>
    <dgm:cxn modelId="{DECA177D-4F02-4A8C-9D32-CAC8BA8FA014}" type="presParOf" srcId="{222FF347-DBF8-4C19-9B08-C52DAF20F7B3}" destId="{3EA2DFC5-BAB9-4298-95B3-5337E208544A}" srcOrd="0" destOrd="0" presId="urn:microsoft.com/office/officeart/2005/8/layout/hList1"/>
    <dgm:cxn modelId="{CAF0BAB8-68DB-4DD1-8E54-A53B741E0F39}" type="presParOf" srcId="{222FF347-DBF8-4C19-9B08-C52DAF20F7B3}" destId="{41CC2168-9A6F-4B6D-98DE-ED434F4137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F089-0000-4A6D-A489-529789F9E044}">
      <dsp:nvSpPr>
        <dsp:cNvPr id="0" name=""/>
        <dsp:cNvSpPr/>
      </dsp:nvSpPr>
      <dsp:spPr>
        <a:xfrm>
          <a:off x="2936398" y="0"/>
          <a:ext cx="6014401" cy="6014401"/>
        </a:xfrm>
        <a:prstGeom prst="diamond">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CA8D5A0-0701-4BE4-9D3F-A3C6AC32212B}">
      <dsp:nvSpPr>
        <dsp:cNvPr id="0" name=""/>
        <dsp:cNvSpPr/>
      </dsp:nvSpPr>
      <dsp:spPr>
        <a:xfrm>
          <a:off x="3507766" y="571368"/>
          <a:ext cx="2345616" cy="23456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effectLst>
                <a:outerShdw blurRad="38100" dist="38100" dir="2700000" algn="tl">
                  <a:srgbClr val="000000">
                    <a:alpha val="43137"/>
                  </a:srgbClr>
                </a:outerShdw>
              </a:effectLst>
              <a:latin typeface="K2D" panose="020B0604020202020204" charset="-34"/>
              <a:cs typeface="K2D" panose="020B0604020202020204" charset="-34"/>
            </a:rPr>
            <a:t>Các nền tản mua sắm trực tuyến đang ngày càng phát triển tỷ lệ thuận với nhu cầu mua sắm của khách hàng, đặc biệt đối với các sản phẩm phục vụ nông nghiệp</a:t>
          </a:r>
          <a:endParaRPr lang="en-US" sz="1400" b="1" kern="1200" dirty="0">
            <a:effectLst>
              <a:outerShdw blurRad="38100" dist="38100" dir="2700000" algn="tl">
                <a:srgbClr val="000000">
                  <a:alpha val="43137"/>
                </a:srgbClr>
              </a:outerShdw>
            </a:effectLst>
            <a:latin typeface="K2D" panose="020B0604020202020204" charset="-34"/>
            <a:cs typeface="K2D" panose="020B0604020202020204" charset="-34"/>
          </a:endParaRPr>
        </a:p>
      </dsp:txBody>
      <dsp:txXfrm>
        <a:off x="3622270" y="685872"/>
        <a:ext cx="2116608" cy="2116608"/>
      </dsp:txXfrm>
    </dsp:sp>
    <dsp:sp modelId="{520780B5-0260-4A0E-9D61-42206B560818}">
      <dsp:nvSpPr>
        <dsp:cNvPr id="0" name=""/>
        <dsp:cNvSpPr/>
      </dsp:nvSpPr>
      <dsp:spPr>
        <a:xfrm>
          <a:off x="6033815" y="571368"/>
          <a:ext cx="2345616" cy="23456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effectLst>
                <a:outerShdw blurRad="38100" dist="38100" dir="2700000" algn="tl">
                  <a:srgbClr val="000000">
                    <a:alpha val="43137"/>
                  </a:srgbClr>
                </a:outerShdw>
              </a:effectLst>
              <a:latin typeface="K2D" panose="020B0604020202020204" charset="-34"/>
              <a:cs typeface="K2D" panose="020B0604020202020204" charset="-34"/>
            </a:rPr>
            <a:t>Đối với cửa hàng vật lý kinh doanh thuốc bảo vệ thực vật sẽ bị hạn chế vì chỉ có nguồn khách hàng tại địa phương, cần phải mở rộng thêm nguồn khách hàng mua sắm online</a:t>
          </a:r>
          <a:endParaRPr lang="en-US" sz="1400" b="1" kern="1200" dirty="0">
            <a:effectLst>
              <a:outerShdw blurRad="38100" dist="38100" dir="2700000" algn="tl">
                <a:srgbClr val="000000">
                  <a:alpha val="43137"/>
                </a:srgbClr>
              </a:outerShdw>
            </a:effectLst>
            <a:latin typeface="K2D" panose="020B0604020202020204" charset="-34"/>
            <a:cs typeface="K2D" panose="020B0604020202020204" charset="-34"/>
          </a:endParaRPr>
        </a:p>
      </dsp:txBody>
      <dsp:txXfrm>
        <a:off x="6148319" y="685872"/>
        <a:ext cx="2116608" cy="2116608"/>
      </dsp:txXfrm>
    </dsp:sp>
    <dsp:sp modelId="{D10C80DF-AA92-4B82-B574-5EAEC5C08D72}">
      <dsp:nvSpPr>
        <dsp:cNvPr id="0" name=""/>
        <dsp:cNvSpPr/>
      </dsp:nvSpPr>
      <dsp:spPr>
        <a:xfrm>
          <a:off x="3507766" y="3097417"/>
          <a:ext cx="2345616" cy="23456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effectLst>
                <a:outerShdw blurRad="38100" dist="38100" dir="2700000" algn="tl">
                  <a:srgbClr val="000000">
                    <a:alpha val="43137"/>
                  </a:srgbClr>
                </a:outerShdw>
              </a:effectLst>
              <a:latin typeface="K2D" panose="020B0604020202020204" charset="-34"/>
              <a:cs typeface="K2D" panose="020B0604020202020204" charset="-34"/>
            </a:rPr>
            <a:t>Khách hàng mong muốn việc mua sắm được thực hiện một cách thuận lợi, không mất nhiều thời gian, dễ dàng tìm kiếm sản phẩm, tham khảo đánh giá, so sánh giá cả và đặt hàng ở bất kỳ thời điểm và địa điểm</a:t>
          </a:r>
          <a:endParaRPr lang="en-US" sz="1400" b="1" kern="1200" dirty="0">
            <a:effectLst>
              <a:outerShdw blurRad="38100" dist="38100" dir="2700000" algn="tl">
                <a:srgbClr val="000000">
                  <a:alpha val="43137"/>
                </a:srgbClr>
              </a:outerShdw>
            </a:effectLst>
            <a:latin typeface="K2D" panose="020B0604020202020204" charset="-34"/>
            <a:cs typeface="K2D" panose="020B0604020202020204" charset="-34"/>
          </a:endParaRPr>
        </a:p>
      </dsp:txBody>
      <dsp:txXfrm>
        <a:off x="3622270" y="3211921"/>
        <a:ext cx="2116608" cy="2116608"/>
      </dsp:txXfrm>
    </dsp:sp>
    <dsp:sp modelId="{45175022-9A64-4134-970B-450007B6402E}">
      <dsp:nvSpPr>
        <dsp:cNvPr id="0" name=""/>
        <dsp:cNvSpPr/>
      </dsp:nvSpPr>
      <dsp:spPr>
        <a:xfrm>
          <a:off x="6033815" y="3097417"/>
          <a:ext cx="2345616" cy="23456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effectLst>
                <a:outerShdw blurRad="38100" dist="38100" dir="2700000" algn="tl">
                  <a:srgbClr val="000000">
                    <a:alpha val="43137"/>
                  </a:srgbClr>
                </a:outerShdw>
              </a:effectLst>
              <a:latin typeface="K2D" panose="020B0604020202020204" charset="-34"/>
              <a:cs typeface="K2D" panose="020B0604020202020204" charset="-34"/>
            </a:rPr>
            <a:t>Việc quản lý các thông tin sản phẩm, thông tin khách hàng và theo dõi đơn hàng theo phương pháp thủ công tốn nhiều thời gian và công sức, phức tạp cho công tác quản lý và vận hành cửa hàng, kém hiệu quả khi quy mô kinh doanh được mở rộng.</a:t>
          </a:r>
          <a:endParaRPr lang="en-US" sz="1400" b="1" kern="1200" dirty="0">
            <a:effectLst>
              <a:outerShdw blurRad="38100" dist="38100" dir="2700000" algn="tl">
                <a:srgbClr val="000000">
                  <a:alpha val="43137"/>
                </a:srgbClr>
              </a:outerShdw>
            </a:effectLst>
            <a:latin typeface="K2D" panose="020B0604020202020204" charset="-34"/>
            <a:cs typeface="K2D" panose="020B0604020202020204" charset="-34"/>
          </a:endParaRPr>
        </a:p>
      </dsp:txBody>
      <dsp:txXfrm>
        <a:off x="6148319" y="3211921"/>
        <a:ext cx="2116608" cy="2116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21EA2-7092-4937-B3DB-4BAC7D3A9E5A}">
      <dsp:nvSpPr>
        <dsp:cNvPr id="0" name=""/>
        <dsp:cNvSpPr/>
      </dsp:nvSpPr>
      <dsp:spPr>
        <a:xfrm>
          <a:off x="3350" y="145713"/>
          <a:ext cx="3266542" cy="11619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vi-VN" sz="2200" b="1" kern="1200" cap="none" spc="0" dirty="0">
              <a:ln/>
              <a:effectLst/>
              <a:latin typeface="K2D" panose="020B0604020202020204" charset="-34"/>
              <a:cs typeface="K2D" panose="020B0604020202020204" charset="-34"/>
            </a:rPr>
            <a:t>Quản lý các thông tin </a:t>
          </a:r>
          <a:r>
            <a:rPr lang="vi-VN" sz="2200" b="1" kern="1200" cap="none" spc="0">
              <a:ln/>
              <a:effectLst/>
              <a:latin typeface="K2D" panose="020B0604020202020204" charset="-34"/>
              <a:cs typeface="K2D" panose="020B0604020202020204" charset="-34"/>
            </a:rPr>
            <a:t>sản phẩm</a:t>
          </a:r>
          <a:r>
            <a:rPr lang="en-US" sz="2200" b="1" kern="1200" cap="none" spc="0">
              <a:ln/>
              <a:effectLst/>
              <a:latin typeface="K2D" panose="020B0604020202020204" charset="-34"/>
              <a:cs typeface="K2D" panose="020B0604020202020204" charset="-34"/>
            </a:rPr>
            <a:t> thuốc</a:t>
          </a:r>
          <a:endParaRPr lang="en-US" sz="2200" b="1" kern="1200" cap="none" spc="0" dirty="0">
            <a:ln/>
            <a:effectLst/>
            <a:latin typeface="K2D" panose="020B0604020202020204" charset="-34"/>
            <a:cs typeface="K2D" panose="020B0604020202020204" charset="-34"/>
          </a:endParaRPr>
        </a:p>
      </dsp:txBody>
      <dsp:txXfrm>
        <a:off x="3350" y="145713"/>
        <a:ext cx="3266542" cy="1161963"/>
      </dsp:txXfrm>
    </dsp:sp>
    <dsp:sp modelId="{05CFF4E3-9F22-4D3D-9636-086095657D09}">
      <dsp:nvSpPr>
        <dsp:cNvPr id="0" name=""/>
        <dsp:cNvSpPr/>
      </dsp:nvSpPr>
      <dsp:spPr>
        <a:xfrm>
          <a:off x="3350" y="1307677"/>
          <a:ext cx="3266542" cy="3557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Thương hiệu</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Danh mục</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Mô tả sản phẩm</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Hình</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ảnh</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Giá bán</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Số</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lượng</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tồn</a:t>
          </a: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kho theo lô hàng.</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sp:txBody>
      <dsp:txXfrm>
        <a:off x="3350" y="1307677"/>
        <a:ext cx="3266542" cy="3557520"/>
      </dsp:txXfrm>
    </dsp:sp>
    <dsp:sp modelId="{040DC0AB-CB2F-4227-8F7A-5643B71AD52A}">
      <dsp:nvSpPr>
        <dsp:cNvPr id="0" name=""/>
        <dsp:cNvSpPr/>
      </dsp:nvSpPr>
      <dsp:spPr>
        <a:xfrm>
          <a:off x="3727208" y="145713"/>
          <a:ext cx="3266542" cy="11619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vi-VN" sz="2200" b="1" kern="1200" cap="none" spc="0" dirty="0">
              <a:ln/>
              <a:effectLst/>
              <a:latin typeface="K2D" panose="020B0604020202020204" charset="-34"/>
              <a:cs typeface="K2D" panose="020B0604020202020204" charset="-34"/>
            </a:rPr>
            <a:t>Quản lý tài khoản người dùng (khách hàng)</a:t>
          </a:r>
          <a:endParaRPr lang="en-US" sz="2200" b="1" kern="1200" cap="none" spc="0" dirty="0">
            <a:ln/>
            <a:effectLst/>
            <a:latin typeface="K2D" panose="020B0604020202020204" charset="-34"/>
            <a:cs typeface="K2D" panose="020B0604020202020204" charset="-34"/>
          </a:endParaRPr>
        </a:p>
      </dsp:txBody>
      <dsp:txXfrm>
        <a:off x="3727208" y="145713"/>
        <a:ext cx="3266542" cy="1161963"/>
      </dsp:txXfrm>
    </dsp:sp>
    <dsp:sp modelId="{BB2CCC72-13FB-40AB-BC9A-B3DCD8C136AC}">
      <dsp:nvSpPr>
        <dsp:cNvPr id="0" name=""/>
        <dsp:cNvSpPr/>
      </dsp:nvSpPr>
      <dsp:spPr>
        <a:xfrm>
          <a:off x="3727208" y="1307677"/>
          <a:ext cx="3266542" cy="3557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Hỗ</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trợ</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đăng</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ký</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Đăng</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Quản</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lý</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thông</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tin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cá</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nhân</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200150">
            <a:lnSpc>
              <a:spcPct val="90000"/>
            </a:lnSpc>
            <a:spcBef>
              <a:spcPct val="0"/>
            </a:spcBef>
            <a:spcAft>
              <a:spcPct val="15000"/>
            </a:spcAft>
            <a:buChar char="•"/>
          </a:pP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Xem</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lại</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lịch</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sử</a:t>
          </a:r>
          <a:r>
            <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700" b="0" kern="1200" cap="none" spc="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các</a:t>
          </a:r>
          <a:r>
            <a:rPr lang="en-US" sz="27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đơn hàng đã đặt.</a:t>
          </a:r>
          <a:endParaRPr lang="en-US" sz="27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sp:txBody>
      <dsp:txXfrm>
        <a:off x="3727208" y="1307677"/>
        <a:ext cx="3266542" cy="3557520"/>
      </dsp:txXfrm>
    </dsp:sp>
    <dsp:sp modelId="{3EA2DFC5-BAB9-4298-95B3-5337E208544A}">
      <dsp:nvSpPr>
        <dsp:cNvPr id="0" name=""/>
        <dsp:cNvSpPr/>
      </dsp:nvSpPr>
      <dsp:spPr>
        <a:xfrm>
          <a:off x="7451066" y="145713"/>
          <a:ext cx="3266542" cy="11619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vi-VN" sz="2200" b="1" kern="1200" cap="none" spc="0">
              <a:ln/>
              <a:effectLst/>
              <a:latin typeface="K2D" panose="020B0604020202020204" charset="-34"/>
              <a:cs typeface="K2D" panose="020B0604020202020204" charset="-34"/>
            </a:rPr>
            <a:t>Cung cấp chức năng giỏ hàng và quy trình đặt hàng trực tuyến</a:t>
          </a:r>
          <a:endParaRPr lang="en-US" sz="2200" b="1" kern="1200" cap="none" spc="0" dirty="0">
            <a:ln/>
            <a:effectLst/>
            <a:latin typeface="K2D" panose="020B0604020202020204" charset="-34"/>
            <a:cs typeface="K2D" panose="020B0604020202020204" charset="-34"/>
          </a:endParaRPr>
        </a:p>
      </dsp:txBody>
      <dsp:txXfrm>
        <a:off x="7451066" y="145713"/>
        <a:ext cx="3266542" cy="1161963"/>
      </dsp:txXfrm>
    </dsp:sp>
    <dsp:sp modelId="{41CC2168-9A6F-4B6D-98DE-ED434F413751}">
      <dsp:nvSpPr>
        <dsp:cNvPr id="0" name=""/>
        <dsp:cNvSpPr/>
      </dsp:nvSpPr>
      <dsp:spPr>
        <a:xfrm>
          <a:off x="7451066" y="1307677"/>
          <a:ext cx="3266542" cy="3557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Cho phép thêm/loại bỏ </a:t>
          </a: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sản</a:t>
          </a:r>
          <a:r>
            <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phẩm</a:t>
          </a:r>
          <a:endPar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066800">
            <a:lnSpc>
              <a:spcPct val="90000"/>
            </a:lnSpc>
            <a:spcBef>
              <a:spcPct val="0"/>
            </a:spcBef>
            <a:spcAft>
              <a:spcPct val="15000"/>
            </a:spcAft>
            <a:buChar char="•"/>
          </a:pP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a:t>
          </a:r>
          <a:r>
            <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thông</a:t>
          </a:r>
          <a:r>
            <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tin </a:t>
          </a: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giao</a:t>
          </a:r>
          <a:r>
            <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kern="120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hàng</a:t>
          </a:r>
          <a:endPar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066800">
            <a:lnSpc>
              <a:spcPct val="90000"/>
            </a:lnSpc>
            <a:spcBef>
              <a:spcPct val="0"/>
            </a:spcBef>
            <a:spcAft>
              <a:spcPct val="15000"/>
            </a:spcAft>
            <a:buChar char="•"/>
          </a:pPr>
          <a:r>
            <a:rPr lang="en-US" sz="24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Chọn phương thức thanh toán</a:t>
          </a:r>
          <a:endPar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28600" lvl="1" indent="-228600" algn="l" defTabSz="1066800">
            <a:lnSpc>
              <a:spcPct val="90000"/>
            </a:lnSpc>
            <a:spcBef>
              <a:spcPct val="0"/>
            </a:spcBef>
            <a:spcAft>
              <a:spcPct val="15000"/>
            </a:spcAft>
            <a:buChar char="•"/>
          </a:pPr>
          <a:r>
            <a:rPr lang="en-US" sz="2400" b="0" kern="1200" cap="none" spc="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Nhập mã giảm giá.</a:t>
          </a:r>
          <a:endParaRPr lang="en-US" sz="2400" b="0" kern="120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dsp:txBody>
      <dsp:txXfrm>
        <a:off x="7451066" y="1307677"/>
        <a:ext cx="3266542" cy="355752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313A3-61D6-48A9-8EEE-2FB8153B774E}" type="datetimeFigureOut">
              <a:rPr lang="en-US" smtClean="0"/>
              <a:t>2025-04-23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24169-2CEE-4CE7-B1EF-C141B446D55D}" type="slidenum">
              <a:rPr lang="en-US" smtClean="0"/>
              <a:t>‹#›</a:t>
            </a:fld>
            <a:endParaRPr lang="en-US"/>
          </a:p>
        </p:txBody>
      </p:sp>
    </p:spTree>
    <p:extLst>
      <p:ext uri="{BB962C8B-B14F-4D97-AF65-F5344CB8AC3E}">
        <p14:creationId xmlns:p14="http://schemas.microsoft.com/office/powerpoint/2010/main" val="190636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0" y="1160743"/>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CBD74300-7C63-4AA4-9A41-2FA0A15994CA}" type="datetime1">
              <a:rPr lang="en-US" smtClean="0"/>
              <a:t>2025-04-23</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2D68614B-1ADD-4F6C-8700-440F5EFD5353}" type="datetime1">
              <a:rPr lang="en-US" smtClean="0"/>
              <a:t>2025-04-23</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4F3B53B6-C5EF-40E4-927A-C4DC19CA7772}" type="datetime1">
              <a:rPr lang="en-US" smtClean="0"/>
              <a:t>2025-04-23</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57BE417B-ADE7-4014-BA57-77957BAE34C6}" type="datetime1">
              <a:rPr lang="en-US" smtClean="0"/>
              <a:t>2025-04-23</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8440FA12-B72A-4EDE-8278-799D931647B3}" type="datetime1">
              <a:rPr lang="en-US" smtClean="0"/>
              <a:t>2025-04-23</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9301BE99-5DEA-4903-A62D-F6AEDEADD3DA}" type="datetime1">
              <a:rPr lang="en-US" smtClean="0"/>
              <a:t>2025-04-23</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B0E969CC-B814-4F1E-952D-101F17D81645}" type="datetime1">
              <a:rPr lang="en-US" smtClean="0"/>
              <a:t>2025-04-23</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F0259BD8-5817-4C7E-8B74-111BE1B87387}" type="datetime1">
              <a:rPr lang="en-US" smtClean="0"/>
              <a:t>2025-04-23</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endParaRPr lang="en-US" dirty="0"/>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9241DDB4-044A-4EAB-8D01-7A5585004D27}" type="datetime1">
              <a:rPr lang="en-US" smtClean="0"/>
              <a:t>2025-04-23</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49B4F5DF-478E-46E8-B0C5-81616705E1AE}" type="datetime1">
              <a:rPr lang="en-US" smtClean="0"/>
              <a:t>2025-04-23</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59AA8E6A-A21E-4BB7-AF0A-2FD2E4DB3D4E}" type="datetime1">
              <a:rPr lang="en-US" smtClean="0"/>
              <a:t>2025-04-23</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45CEA725-0343-48A1-BA96-DBB007FCBD47}" type="datetime1">
              <a:rPr lang="en-US" smtClean="0"/>
              <a:t>2025-04-23</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39FB3BCA-A62D-47BE-8FA0-E7170A4AC8B5}" type="datetime1">
              <a:rPr lang="en-US" smtClean="0"/>
              <a:t>2025-04-23</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2185D41E-BDC5-4A81-A8E3-FB22FF67A216}" type="datetime1">
              <a:rPr lang="en-US" smtClean="0"/>
              <a:t>2025-04-23</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B18DEC69-42F2-446F-88E0-8D3F9623BB31}" type="datetime1">
              <a:rPr lang="en-US" smtClean="0"/>
              <a:t>2025-04-23</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7361718A-EB8E-441C-AD75-88A86B554B7B}" type="datetime1">
              <a:rPr lang="en-US" smtClean="0"/>
              <a:t>2025-04-23</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BD0AE5DD-012D-4EDF-9D40-931E44736E12}" type="datetime1">
              <a:rPr lang="en-US" smtClean="0"/>
              <a:t>2025-04-23</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0E2A12BD-3754-4240-BBB7-771A0746214D}" type="datetime1">
              <a:rPr lang="en-US" smtClean="0"/>
              <a:t>2025-04-23</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E0C785DA-33EB-42F5-BE64-A0F48DE4A44F}" type="datetime1">
              <a:rPr lang="en-US" smtClean="0"/>
              <a:t>2025-04-23</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022D8E87-C914-4A22-B16F-D902BB2D87FA}" type="datetime1">
              <a:rPr lang="en-US" smtClean="0"/>
              <a:t>2025-04-23</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F78B7734-D1C1-42A5-9BC6-614F6BE99D6E}" type="datetime1">
              <a:rPr lang="en-US" smtClean="0"/>
              <a:t>2025-04-23</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BB7FE2D-D06E-4B8A-94D0-A23DAA9CFF5D}" type="datetime1">
              <a:rPr lang="en-US" smtClean="0"/>
              <a:t>2025-04-23</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0B45B19B-6228-465A-8634-74CE0128AC13}" type="datetime1">
              <a:rPr lang="en-US" smtClean="0"/>
              <a:t>2025-04-23</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15" name="Picture 14"/>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50445243-600C-4524-AC29-67BE46835A7E}" type="datetime1">
              <a:rPr lang="en-US" smtClean="0"/>
              <a:t>2025-04-23</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581" y="2520203"/>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938F36F3-7C47-445E-8D38-57256F01D8F7}" type="datetime1">
              <a:rPr lang="en-US" smtClean="0"/>
              <a:t>2025-04-23</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857EF7AF-8910-4D59-B627-0767348C1ACD}" type="datetime1">
              <a:rPr lang="en-US" smtClean="0"/>
              <a:t>2025-04-23</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1F91BFC-0C98-4522-93F3-4160279F660B}" type="datetime1">
              <a:rPr lang="en-US" smtClean="0"/>
              <a:t>2025-04-23</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45BD6CE2-6144-4133-A044-391F746DAF1F}" type="datetime1">
              <a:rPr lang="en-US" smtClean="0"/>
              <a:t>2025-04-23</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93857FE7-E477-48E1-8615-C7007A8547F2}" type="datetime1">
              <a:rPr lang="en-US" smtClean="0"/>
              <a:t>2025-04-23</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DE11E9AB-9248-443F-8D75-50278E7577C5}" type="datetime1">
              <a:rPr lang="en-US" smtClean="0"/>
              <a:t>2025-04-23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hf sldNum="0" hdr="0" ftr="0"/>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2F42F1-E8AF-BF1C-15AF-1842798B73D1}"/>
              </a:ext>
            </a:extLst>
          </p:cNvPr>
          <p:cNvSpPr txBox="1"/>
          <p:nvPr/>
        </p:nvSpPr>
        <p:spPr>
          <a:xfrm>
            <a:off x="4071257" y="2332653"/>
            <a:ext cx="4049486" cy="369332"/>
          </a:xfrm>
          <a:prstGeom prst="rect">
            <a:avLst/>
          </a:prstGeom>
          <a:noFill/>
        </p:spPr>
        <p:txBody>
          <a:bodyPr wrap="square" rtlCol="0">
            <a:spAutoFit/>
          </a:bodyPr>
          <a:lstStyle/>
          <a:p>
            <a:pPr algn="ctr" eaLnBrk="0" fontAlgn="base" hangingPunct="0">
              <a:spcBef>
                <a:spcPct val="0"/>
              </a:spcBef>
              <a:spcAft>
                <a:spcPct val="0"/>
              </a:spcAft>
              <a:defRPr/>
            </a:pPr>
            <a:r>
              <a:rPr lang="en-US" b="1" dirty="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sym typeface="Wingdings" pitchFamily="2" charset="2"/>
              </a:rPr>
              <a:t>LUẬN VĂN TỐT NGHIỆP ĐẠI HỌC</a:t>
            </a:r>
            <a:endParaRPr lang="en-US" sz="1800" b="1" dirty="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sym typeface="Wingdings" pitchFamily="2" charset="2"/>
            </a:endParaRPr>
          </a:p>
        </p:txBody>
      </p:sp>
      <p:sp>
        <p:nvSpPr>
          <p:cNvPr id="7" name="Date Placeholder 6">
            <a:extLst>
              <a:ext uri="{FF2B5EF4-FFF2-40B4-BE49-F238E27FC236}">
                <a16:creationId xmlns:a16="http://schemas.microsoft.com/office/drawing/2014/main" id="{D81A4095-4934-27D7-A8CF-2422793910E0}"/>
              </a:ext>
            </a:extLst>
          </p:cNvPr>
          <p:cNvSpPr>
            <a:spLocks noGrp="1"/>
          </p:cNvSpPr>
          <p:nvPr>
            <p:ph type="dt" sz="half" idx="10"/>
          </p:nvPr>
        </p:nvSpPr>
        <p:spPr>
          <a:xfrm>
            <a:off x="1218484" y="6548263"/>
            <a:ext cx="2381966" cy="227441"/>
          </a:xfrm>
        </p:spPr>
        <p:txBody>
          <a:bodyPr/>
          <a:lstStyle/>
          <a:p>
            <a:r>
              <a:rPr lang="en-US" sz="1100" dirty="0">
                <a:effectLst>
                  <a:outerShdw blurRad="38100" dist="38100" dir="2700000" algn="tl">
                    <a:srgbClr val="000000">
                      <a:alpha val="43137"/>
                    </a:srgbClr>
                  </a:outerShdw>
                </a:effectLst>
                <a:latin typeface="K2D" panose="020B0604020202020204" charset="-34"/>
                <a:cs typeface="K2D" panose="020B0604020202020204" charset="-34"/>
              </a:rPr>
              <a:t>24/04/2025</a:t>
            </a:r>
          </a:p>
        </p:txBody>
      </p:sp>
      <p:sp>
        <p:nvSpPr>
          <p:cNvPr id="13" name="TextBox 12">
            <a:extLst>
              <a:ext uri="{FF2B5EF4-FFF2-40B4-BE49-F238E27FC236}">
                <a16:creationId xmlns:a16="http://schemas.microsoft.com/office/drawing/2014/main" id="{48EB8725-36BC-25A6-89B6-4C97FA4E8E6E}"/>
              </a:ext>
            </a:extLst>
          </p:cNvPr>
          <p:cNvSpPr txBox="1"/>
          <p:nvPr/>
        </p:nvSpPr>
        <p:spPr>
          <a:xfrm>
            <a:off x="1920551" y="0"/>
            <a:ext cx="8350898" cy="1477328"/>
          </a:xfrm>
          <a:prstGeom prst="rect">
            <a:avLst/>
          </a:prstGeom>
          <a:noFill/>
        </p:spPr>
        <p:txBody>
          <a:bodyPr wrap="square" rtlCol="0">
            <a:spAutoFit/>
          </a:bodyPr>
          <a:lstStyle/>
          <a:p>
            <a:pPr algn="ctr"/>
            <a:r>
              <a:rPr lang="en-US"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TRƯỜNG ĐẠI HỌC CẦN THƠ</a:t>
            </a:r>
            <a:br>
              <a:rPr lang="en-US"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br>
            <a:r>
              <a:rPr lang="vi-VN"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TRƯỜNG</a:t>
            </a:r>
            <a:r>
              <a:rPr lang="en-US"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CÔNG NGHỆ THÔNG TIN &amp; TRUYỀN THÔNG</a:t>
            </a:r>
            <a:br>
              <a:rPr lang="vi-VN"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br>
            <a:r>
              <a:rPr lang="vi-VN" sz="1800" b="1" cap="all"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KHOA CÔNG NGHỆ THÔNG TIN</a:t>
            </a:r>
          </a:p>
          <a:p>
            <a:pPr algn="ctr"/>
            <a:r>
              <a:rPr lang="en-US" b="1" dirty="0">
                <a:solidFill>
                  <a:srgbClr val="FFFF00"/>
                </a:solidFill>
                <a:effectLst>
                  <a:outerShdw blurRad="38100" dist="38100" dir="2700000" algn="tl">
                    <a:srgbClr val="000000">
                      <a:alpha val="43137"/>
                    </a:srgbClr>
                  </a:outerShdw>
                </a:effectLst>
                <a:latin typeface="K2D" panose="020B0604020202020204" charset="-34"/>
                <a:cs typeface="K2D" panose="020B0604020202020204" charset="-34"/>
                <a:sym typeface="Wingdings" pitchFamily="2" charset="2"/>
              </a:rPr>
              <a:t></a:t>
            </a:r>
            <a:r>
              <a:rPr lang="en-US" b="1" dirty="0">
                <a:solidFill>
                  <a:srgbClr val="FFFF00"/>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b="1" dirty="0">
                <a:solidFill>
                  <a:srgbClr val="FFFF00"/>
                </a:solidFill>
                <a:effectLst>
                  <a:outerShdw blurRad="38100" dist="38100" dir="2700000" algn="tl">
                    <a:srgbClr val="000000">
                      <a:alpha val="43137"/>
                    </a:srgbClr>
                  </a:outerShdw>
                </a:effectLst>
                <a:latin typeface="K2D" panose="020B0604020202020204" charset="-34"/>
                <a:cs typeface="K2D" panose="020B0604020202020204" charset="-34"/>
                <a:sym typeface="Wingdings" pitchFamily="2" charset="2"/>
              </a:rPr>
              <a:t></a:t>
            </a:r>
            <a:r>
              <a:rPr lang="en-US" b="1" dirty="0">
                <a:solidFill>
                  <a:srgbClr val="FFFF00"/>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b="1" dirty="0">
                <a:solidFill>
                  <a:srgbClr val="FFFF00"/>
                </a:solidFill>
                <a:effectLst>
                  <a:outerShdw blurRad="38100" dist="38100" dir="2700000" algn="tl">
                    <a:srgbClr val="000000">
                      <a:alpha val="43137"/>
                    </a:srgbClr>
                  </a:outerShdw>
                </a:effectLst>
                <a:latin typeface="K2D" panose="020B0604020202020204" charset="-34"/>
                <a:cs typeface="K2D" panose="020B0604020202020204" charset="-34"/>
                <a:sym typeface="Wingdings" pitchFamily="2" charset="2"/>
              </a:rPr>
              <a:t></a:t>
            </a:r>
          </a:p>
          <a:p>
            <a:pPr algn="ctr"/>
            <a:endParaRPr lang="en-US" dirty="0">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14" name="TextBox 13">
            <a:extLst>
              <a:ext uri="{FF2B5EF4-FFF2-40B4-BE49-F238E27FC236}">
                <a16:creationId xmlns:a16="http://schemas.microsoft.com/office/drawing/2014/main" id="{8B8366FD-E0D8-4D0C-9F9A-B75E3196E84C}"/>
              </a:ext>
            </a:extLst>
          </p:cNvPr>
          <p:cNvSpPr txBox="1"/>
          <p:nvPr/>
        </p:nvSpPr>
        <p:spPr>
          <a:xfrm>
            <a:off x="2333267" y="4990961"/>
            <a:ext cx="7863280" cy="646331"/>
          </a:xfrm>
          <a:prstGeom prst="rect">
            <a:avLst/>
          </a:prstGeom>
          <a:noFill/>
        </p:spPr>
        <p:txBody>
          <a:bodyPr wrap="square" rtlCol="0">
            <a:spAutoFit/>
          </a:bodyPr>
          <a:lstStyle/>
          <a:p>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Giảng</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viên</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hướng</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dẫn</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Sinh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viên</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thực</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hiện</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a:t>
            </a:r>
          </a:p>
          <a:p>
            <a:pPr algn="l" eaLnBrk="1" hangingPunct="1"/>
            <a:r>
              <a:rPr lang="en-US" altLang="en-US"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ThS</a:t>
            </a:r>
            <a:r>
              <a:rPr lang="en-US" altLang="en-US"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dirty="0" err="1">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Sử</a:t>
            </a:r>
            <a:r>
              <a:rPr lang="en-US" altLang="en-US"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Kim Anh		</a:t>
            </a:r>
            <a:r>
              <a:rPr lang="vi-VN" altLang="en-US"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sz="180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a:t>
            </a:r>
            <a:r>
              <a:rPr lang="en-US" altLang="en-US">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Hồ Hữu Thuận</a:t>
            </a:r>
            <a:r>
              <a:rPr lang="en-US" altLang="en-US" sz="180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 – B21</a:t>
            </a:r>
            <a:r>
              <a:rPr lang="en-US" altLang="en-US">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rPr>
              <a:t>07182</a:t>
            </a:r>
            <a:endParaRPr lang="en-US" altLang="en-US" sz="1800" dirty="0">
              <a:ln w="0"/>
              <a:solidFill>
                <a:schemeClr val="bg1"/>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8" name="Rectangle 7"/>
          <p:cNvSpPr/>
          <p:nvPr/>
        </p:nvSpPr>
        <p:spPr>
          <a:xfrm>
            <a:off x="2534777" y="2741702"/>
            <a:ext cx="7122463" cy="17927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vi-VN" sz="2500" b="1" cap="none" spc="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XÂY DỰNG</a:t>
            </a:r>
            <a:r>
              <a:rPr lang="en-US" sz="2500" b="1" cap="none" spc="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 WEBSITE</a:t>
            </a:r>
            <a:endParaRPr lang="en-US" sz="2500" b="1" cap="none" spc="0" dirty="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endParaRPr>
          </a:p>
          <a:p>
            <a:pPr algn="ctr"/>
            <a:r>
              <a:rPr lang="vi-VN" sz="2500" b="1" cap="none" spc="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CỬA HÀNG</a:t>
            </a:r>
            <a:r>
              <a:rPr lang="en-US" sz="2500" b="1" cap="none" spc="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 THUỐC BẢO VỆ THỰC VẬT</a:t>
            </a:r>
          </a:p>
          <a:p>
            <a:pPr algn="ctr"/>
            <a:endParaRPr lang="en-US" sz="1050" b="1" cap="none" spc="0" dirty="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endParaRPr>
          </a:p>
          <a:p>
            <a:pPr algn="ctr"/>
            <a:r>
              <a:rPr lang="en-US" sz="2500" b="1" cap="none" spc="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BUILDING A WEBSITE</a:t>
            </a:r>
          </a:p>
          <a:p>
            <a:pPr algn="ctr"/>
            <a:r>
              <a:rPr lang="en-US" sz="2500" b="1">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rPr>
              <a:t>FOR A PLANT PROTECTION PRODUCT STORE</a:t>
            </a:r>
            <a:endParaRPr lang="en-US" sz="2500" b="1" cap="none" spc="0" dirty="0">
              <a:ln/>
              <a:solidFill>
                <a:schemeClr val="accent4">
                  <a:lumMod val="60000"/>
                  <a:lumOff val="40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5208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656CA-0C60-9CA3-B05D-827D03BF584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963DE77-7F46-2ED1-BBC3-7393A2692D9A}"/>
              </a:ext>
            </a:extLst>
          </p:cNvPr>
          <p:cNvSpPr>
            <a:spLocks noGrp="1"/>
          </p:cNvSpPr>
          <p:nvPr>
            <p:ph type="dt" sz="half" idx="10"/>
          </p:nvPr>
        </p:nvSpPr>
        <p:spPr>
          <a:xfrm>
            <a:off x="1227628" y="6603127"/>
            <a:ext cx="2381966" cy="365125"/>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6" name="Content Placeholder 5">
            <a:extLst>
              <a:ext uri="{FF2B5EF4-FFF2-40B4-BE49-F238E27FC236}">
                <a16:creationId xmlns:a16="http://schemas.microsoft.com/office/drawing/2014/main" id="{DE55BAC9-7AC6-0C58-9C98-F755D37345D5}"/>
              </a:ext>
            </a:extLst>
          </p:cNvPr>
          <p:cNvSpPr>
            <a:spLocks noGrp="1"/>
          </p:cNvSpPr>
          <p:nvPr>
            <p:ph idx="1"/>
          </p:nvPr>
        </p:nvSpPr>
        <p:spPr>
          <a:xfrm>
            <a:off x="722376" y="1743329"/>
            <a:ext cx="11109960" cy="4428871"/>
          </a:xfrm>
        </p:spPr>
        <p:txBody>
          <a:bodyPr>
            <a:noAutofit/>
          </a:bodyPr>
          <a:lstStyle/>
          <a:p>
            <a:pPr marL="342900" indent="-342900">
              <a:lnSpc>
                <a:spcPct val="120000"/>
              </a:lnSpc>
              <a:buFont typeface="Wingdings" panose="05000000000000000000" pitchFamily="2" charset="2"/>
              <a:buChar char="q"/>
            </a:pPr>
            <a:r>
              <a:rPr lang="en-US" sz="2200" b="1"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HẠN CHẾ:</a:t>
            </a:r>
          </a:p>
          <a:p>
            <a:pPr marL="285750" indent="-285750">
              <a:lnSpc>
                <a:spcPct val="120000"/>
              </a:lnSpc>
              <a:buFont typeface="Wingdings" panose="05000000000000000000" pitchFamily="2" charset="2"/>
              <a:buChar char="v"/>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Hệ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thống còn</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nhiều thiếu sót so với các nền tản kinh doanh online khác trên thị trường, chưa thích ứng tốt với thiết bị di động</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endPar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indent="-285750">
              <a:lnSpc>
                <a:spcPct val="120000"/>
              </a:lnSpc>
              <a:buFont typeface="Wingdings" panose="05000000000000000000" pitchFamily="2" charset="2"/>
              <a:buChar char="v"/>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Hệ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thống chưa</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đáp ứng đầy đủ được các chức năng nâng cao về quản trị website, chưa triển khai lên internet nên có thể tồn tại một số lỗi tiềm ẩn. </a:t>
            </a:r>
            <a:endPar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indent="-285750">
              <a:lnSpc>
                <a:spcPct val="120000"/>
              </a:lnSpc>
              <a:buFont typeface="Wingdings" panose="05000000000000000000" pitchFamily="2" charset="2"/>
              <a:buChar char="v"/>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Khi phát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triển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hệ thống</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một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vài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chức năng được phát triển theo kiến thức hiện có của người thực hiện nên có thể không sát với thực tế.</a:t>
            </a:r>
          </a:p>
          <a:p>
            <a:pPr marL="285750" indent="-285750">
              <a:lnSpc>
                <a:spcPct val="120000"/>
              </a:lnSpc>
              <a:buFont typeface="Wingdings" panose="05000000000000000000" pitchFamily="2" charset="2"/>
              <a:buChar char="v"/>
            </a:pP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Tập dữ liệu huấn luyện mô hình trí tuệ nhân tạo còn hạn chế, chưa được phong phú và đa dạng.</a:t>
            </a:r>
            <a:endPar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indent="-285750">
              <a:lnSpc>
                <a:spcPct val="120000"/>
              </a:lnSpc>
              <a:buFont typeface="Wingdings" panose="05000000000000000000" pitchFamily="2" charset="2"/>
              <a:buChar char="v"/>
            </a:pPr>
            <a:endPar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indent="457200">
              <a:lnSpc>
                <a:spcPct val="120000"/>
              </a:lnSpc>
            </a:pPr>
            <a:endParaRPr lang="en-US"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5" name="TextBox 4"/>
          <p:cNvSpPr txBox="1"/>
          <p:nvPr/>
        </p:nvSpPr>
        <p:spPr>
          <a:xfrm>
            <a:off x="1883664" y="612648"/>
            <a:ext cx="9125712" cy="553998"/>
          </a:xfrm>
          <a:prstGeom prst="rect">
            <a:avLst/>
          </a:prstGeom>
          <a:noFill/>
        </p:spPr>
        <p:txBody>
          <a:bodyPr wrap="square" rtlCol="0">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KẾT LUẬN VÀ HƯỚNG PHÁT TRIỂN</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281535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656CA-0C60-9CA3-B05D-827D03BF584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963DE77-7F46-2ED1-BBC3-7393A2692D9A}"/>
              </a:ext>
            </a:extLst>
          </p:cNvPr>
          <p:cNvSpPr>
            <a:spLocks noGrp="1"/>
          </p:cNvSpPr>
          <p:nvPr>
            <p:ph type="dt" sz="half" idx="10"/>
          </p:nvPr>
        </p:nvSpPr>
        <p:spPr>
          <a:xfrm>
            <a:off x="1218484" y="6593983"/>
            <a:ext cx="2381966" cy="365125"/>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DE55BAC9-7AC6-0C58-9C98-F755D37345D5}"/>
              </a:ext>
            </a:extLst>
          </p:cNvPr>
          <p:cNvSpPr>
            <a:spLocks noGrp="1"/>
          </p:cNvSpPr>
          <p:nvPr>
            <p:ph idx="1"/>
          </p:nvPr>
        </p:nvSpPr>
        <p:spPr>
          <a:xfrm>
            <a:off x="1003554" y="1907540"/>
            <a:ext cx="10351008" cy="3322447"/>
          </a:xfrm>
        </p:spPr>
        <p:txBody>
          <a:bodyPr>
            <a:noAutofit/>
          </a:bodyPr>
          <a:lstStyle/>
          <a:p>
            <a:pPr marL="342900" indent="-342900">
              <a:lnSpc>
                <a:spcPct val="120000"/>
              </a:lnSpc>
              <a:buFont typeface="Wingdings" panose="05000000000000000000" pitchFamily="2" charset="2"/>
              <a:buChar char="q"/>
            </a:pPr>
            <a:r>
              <a:rPr lang="en-US" sz="2200" b="1"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HƯỚNG PHÁT TRIỂN:</a:t>
            </a:r>
          </a:p>
          <a:p>
            <a:pPr marL="285750" indent="-285750">
              <a:lnSpc>
                <a:spcPct val="120000"/>
              </a:lnSpc>
              <a:buFont typeface="Wingdings" panose="05000000000000000000" pitchFamily="2" charset="2"/>
              <a:buChar char="ü"/>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Tiếp tục nghiên cứu để hoàn thiện website.</a:t>
            </a:r>
          </a:p>
          <a:p>
            <a:pPr marL="285750" indent="-285750">
              <a:lnSpc>
                <a:spcPct val="120000"/>
              </a:lnSpc>
              <a:buFont typeface="Wingdings" panose="05000000000000000000" pitchFamily="2" charset="2"/>
              <a:buChar char="ü"/>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Tiếp tục nghiên cứu mở rộng sản phẩm kinh doanh.</a:t>
            </a:r>
          </a:p>
          <a:p>
            <a:pPr marL="285750" indent="-285750">
              <a:lnSpc>
                <a:spcPct val="120000"/>
              </a:lnSpc>
              <a:buFont typeface="Wingdings" panose="05000000000000000000" pitchFamily="2" charset="2"/>
              <a:buChar char="ü"/>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Nghiên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cứu các</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hành vi và</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giao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diện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để cải thiện</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trải nghiệm người dùng.</a:t>
            </a:r>
          </a:p>
          <a:p>
            <a:pPr marL="285750" indent="-285750">
              <a:lnSpc>
                <a:spcPct val="120000"/>
              </a:lnSpc>
              <a:buFont typeface="Wingdings" panose="05000000000000000000" pitchFamily="2" charset="2"/>
              <a:buChar char="ü"/>
            </a:pP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Tìm kiếm, tăng cường dữ liệu huấn luyện mô hình trí tuệ nhân tạo đa dạng hơn</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a:t>
            </a:r>
            <a:endPar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indent="-285750">
              <a:lnSpc>
                <a:spcPct val="120000"/>
              </a:lnSpc>
              <a:buFont typeface="Wingdings" panose="05000000000000000000" pitchFamily="2" charset="2"/>
              <a:buChar char="ü"/>
            </a:pP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Nghiên cứu triển khai hệ thống vào trong thực tế, mở rộng quy mô hệ thống</a:t>
            </a:r>
            <a:endPar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indent="457200">
              <a:lnSpc>
                <a:spcPct val="120000"/>
              </a:lnSpc>
            </a:pPr>
            <a:endParaRPr lang="en-US" sz="17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5" name="TextBox 4"/>
          <p:cNvSpPr txBox="1"/>
          <p:nvPr/>
        </p:nvSpPr>
        <p:spPr>
          <a:xfrm>
            <a:off x="1883664" y="612648"/>
            <a:ext cx="9299448" cy="553998"/>
          </a:xfrm>
          <a:prstGeom prst="rect">
            <a:avLst/>
          </a:prstGeom>
          <a:noFill/>
        </p:spPr>
        <p:txBody>
          <a:bodyPr wrap="square" rtlCol="0">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KẾT LUẬN VÀ HƯỚNG PHÁT TRIỂN</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297370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72D37-C115-8682-D532-ACFA566060D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484D763-0AC2-106E-D73A-4056CA92D472}"/>
              </a:ext>
            </a:extLst>
          </p:cNvPr>
          <p:cNvSpPr>
            <a:spLocks noGrp="1"/>
          </p:cNvSpPr>
          <p:nvPr>
            <p:ph type="dt" sz="half" idx="10"/>
          </p:nvPr>
        </p:nvSpPr>
        <p:spPr>
          <a:xfrm>
            <a:off x="1238677" y="6603508"/>
            <a:ext cx="2381966" cy="365125"/>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7" name="TextBox 6"/>
          <p:cNvSpPr txBox="1"/>
          <p:nvPr/>
        </p:nvSpPr>
        <p:spPr>
          <a:xfrm>
            <a:off x="2264664" y="2907792"/>
            <a:ext cx="7272528" cy="784830"/>
          </a:xfrm>
          <a:prstGeom prst="rect">
            <a:avLst/>
          </a:prstGeom>
          <a:noFill/>
        </p:spPr>
        <p:txBody>
          <a:bodyPr wrap="square" rtlCol="0">
            <a:spAutoFit/>
          </a:bodyPr>
          <a:lstStyle/>
          <a:p>
            <a:pPr algn="ctr"/>
            <a:r>
              <a:rPr lang="en-US" sz="45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DEMO CHƯƠNG TRÌNH</a:t>
            </a:r>
          </a:p>
        </p:txBody>
      </p:sp>
    </p:spTree>
    <p:extLst>
      <p:ext uri="{BB962C8B-B14F-4D97-AF65-F5344CB8AC3E}">
        <p14:creationId xmlns:p14="http://schemas.microsoft.com/office/powerpoint/2010/main" val="398006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a:xfrm>
            <a:off x="1379559" y="2312734"/>
            <a:ext cx="10029565" cy="1655762"/>
          </a:xfrm>
        </p:spPr>
        <p:txBody>
          <a:bodyPr/>
          <a:lstStyle/>
          <a:p>
            <a:pPr algn="ctr"/>
            <a:r>
              <a:rPr lang="en-US"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XIN CHÂN CÁM ƠN QUÝ THẦY, CÔ ĐÃ DÀNH THÀNH THỜI GIAN LẮNG NGHE VÀ NHẬN XÉT!</a:t>
            </a:r>
          </a:p>
        </p:txBody>
      </p:sp>
      <p:sp>
        <p:nvSpPr>
          <p:cNvPr id="4" name="Date Placeholder 3">
            <a:extLst>
              <a:ext uri="{FF2B5EF4-FFF2-40B4-BE49-F238E27FC236}">
                <a16:creationId xmlns:a16="http://schemas.microsoft.com/office/drawing/2014/main" id="{30CC2AE7-E530-B5E1-40E2-E62E9EB98023}"/>
              </a:ext>
            </a:extLst>
          </p:cNvPr>
          <p:cNvSpPr>
            <a:spLocks noGrp="1"/>
          </p:cNvSpPr>
          <p:nvPr>
            <p:ph type="dt" sz="half" idx="10"/>
          </p:nvPr>
        </p:nvSpPr>
        <p:spPr>
          <a:xfrm>
            <a:off x="1218484" y="6593983"/>
            <a:ext cx="2381966" cy="365125"/>
          </a:xfrm>
        </p:spPr>
        <p:txBody>
          <a:bodyPr/>
          <a:lstStyle/>
          <a:p>
            <a:r>
              <a:rPr lang="en-US" dirty="0">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effectLst>
                <a:outerShdw blurRad="38100" dist="38100" dir="2700000" algn="tl">
                  <a:srgbClr val="000000">
                    <a:alpha val="43137"/>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1316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081217" y="261257"/>
            <a:ext cx="10029565" cy="919065"/>
          </a:xfrm>
        </p:spPr>
        <p:txBody>
          <a:bodyPr/>
          <a:lstStyle/>
          <a:p>
            <a:pPr algn="ctr"/>
            <a:r>
              <a:rPr lang="vi-VN"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 DUNG</a:t>
            </a:r>
            <a:endParaRPr lang="en-US"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1443566" y="1758819"/>
            <a:ext cx="10029565" cy="3782445"/>
          </a:xfrm>
        </p:spPr>
        <p:txBody>
          <a:bodyPr>
            <a:noAutofit/>
          </a:bodyPr>
          <a:lstStyle/>
          <a:p>
            <a:pPr algn="just">
              <a:buFont typeface="Wingdings" panose="05000000000000000000" pitchFamily="2" charset="2"/>
              <a:buChar char="v"/>
            </a:pPr>
            <a:r>
              <a:rPr lang="en-US"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ới</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thiệu</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đề</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tài</a:t>
            </a:r>
            <a:endPar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just">
              <a:buFont typeface="Wingdings" panose="05000000000000000000" pitchFamily="2" charset="2"/>
              <a:buChar char="v"/>
            </a:pP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Mục</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tiêu</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đề</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tài</a:t>
            </a:r>
            <a:endPar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just">
              <a:buFont typeface="Wingdings" panose="05000000000000000000" pitchFamily="2" charset="2"/>
              <a:buChar char="v"/>
            </a:pP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dung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và</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kết</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quả</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nghiên</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cứu</a:t>
            </a:r>
            <a:endPar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just">
              <a:buFont typeface="Wingdings" panose="05000000000000000000" pitchFamily="2" charset="2"/>
              <a:buChar char="v"/>
            </a:pP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Kết</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luận</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và</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h</a:t>
            </a:r>
            <a:r>
              <a:rPr lang="vi-VN"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ư</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ớng</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phát</a:t>
            </a:r>
            <a:r>
              <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GB"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triển</a:t>
            </a:r>
            <a:endParaRPr lang="en-GB"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just">
              <a:buFont typeface="Wingdings" panose="05000000000000000000" pitchFamily="2" charset="2"/>
              <a:buChar char="v"/>
            </a:pPr>
            <a:r>
              <a:rPr lang="en-US"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Demo </a:t>
            </a:r>
            <a:r>
              <a:rPr lang="en-US"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chương</a:t>
            </a:r>
            <a:r>
              <a:rPr lang="en-US"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altLang="en-US" b="1"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trình</a:t>
            </a:r>
            <a:endParaRPr lang="en-US" alt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just"/>
            <a:endParaRPr lang="en-US"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4" name="Date Placeholder 3">
            <a:extLst>
              <a:ext uri="{FF2B5EF4-FFF2-40B4-BE49-F238E27FC236}">
                <a16:creationId xmlns:a16="http://schemas.microsoft.com/office/drawing/2014/main" id="{4A47A5B6-674B-7B2C-9BF5-1244027CFB97}"/>
              </a:ext>
            </a:extLst>
          </p:cNvPr>
          <p:cNvSpPr>
            <a:spLocks noGrp="1"/>
          </p:cNvSpPr>
          <p:nvPr>
            <p:ph type="dt" sz="half" idx="10"/>
          </p:nvPr>
        </p:nvSpPr>
        <p:spPr>
          <a:xfrm>
            <a:off x="1218484" y="6611112"/>
            <a:ext cx="2381966" cy="302276"/>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sz="1100"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220335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7C6A5-659D-86DB-77EF-3D0B16F344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6BC7-F3AC-4ECA-58D7-4BB0A78E392C}"/>
              </a:ext>
            </a:extLst>
          </p:cNvPr>
          <p:cNvSpPr>
            <a:spLocks noGrp="1"/>
          </p:cNvSpPr>
          <p:nvPr>
            <p:ph idx="1"/>
          </p:nvPr>
        </p:nvSpPr>
        <p:spPr>
          <a:xfrm>
            <a:off x="6584528" y="2502445"/>
            <a:ext cx="3945212" cy="1853109"/>
          </a:xfrm>
        </p:spPr>
        <p:txBody>
          <a:bodyPr>
            <a:noAutofit/>
          </a:bodyPr>
          <a:lstStyle/>
          <a:p>
            <a:pPr marL="171450" indent="-171450">
              <a:lnSpc>
                <a:spcPct val="140000"/>
              </a:lnSpc>
              <a:buFont typeface="Symbol" panose="05050102010706020507" pitchFamily="18" charset="2"/>
              <a:buChar char="Þ"/>
            </a:pPr>
            <a:r>
              <a:rPr lang="vi-VN" sz="20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Vì lý do đó, đề </a:t>
            </a:r>
            <a:r>
              <a:rPr lang="vi-VN" sz="20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tài “Xây dựng </a:t>
            </a:r>
            <a:r>
              <a:rPr lang="en-US" sz="20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website cửa hàng thuốc bảo vệ thực vật</a:t>
            </a:r>
            <a:r>
              <a:rPr lang="vi-VN" sz="20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được </a:t>
            </a:r>
            <a:r>
              <a:rPr lang="en-US" sz="20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lên ý tưởng và thực hiện</a:t>
            </a:r>
            <a:r>
              <a:rPr lang="vi-VN" sz="20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a:t>
            </a:r>
            <a:endParaRPr lang="en-US" sz="20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4" name="Date Placeholder 3">
            <a:extLst>
              <a:ext uri="{FF2B5EF4-FFF2-40B4-BE49-F238E27FC236}">
                <a16:creationId xmlns:a16="http://schemas.microsoft.com/office/drawing/2014/main" id="{801CF02D-FDBC-5C08-E2B5-0ECDE27204DE}"/>
              </a:ext>
            </a:extLst>
          </p:cNvPr>
          <p:cNvSpPr>
            <a:spLocks noGrp="1"/>
          </p:cNvSpPr>
          <p:nvPr>
            <p:ph type="dt" sz="half" idx="10"/>
          </p:nvPr>
        </p:nvSpPr>
        <p:spPr>
          <a:xfrm>
            <a:off x="1218484" y="6629400"/>
            <a:ext cx="2381966" cy="283988"/>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sz="1100" dirty="0">
              <a:solidFill>
                <a:schemeClr val="accent1">
                  <a:lumMod val="75000"/>
                </a:schemeClr>
              </a:solidFill>
              <a:latin typeface="K2D" panose="020B0604020202020204" charset="-34"/>
              <a:cs typeface="K2D" panose="020B0604020202020204" charset="-34"/>
            </a:endParaRPr>
          </a:p>
        </p:txBody>
      </p:sp>
      <p:sp>
        <p:nvSpPr>
          <p:cNvPr id="5" name="TextBox 4"/>
          <p:cNvSpPr txBox="1"/>
          <p:nvPr/>
        </p:nvSpPr>
        <p:spPr>
          <a:xfrm>
            <a:off x="3315336" y="179872"/>
            <a:ext cx="5241798" cy="553998"/>
          </a:xfrm>
          <a:prstGeom prst="rect">
            <a:avLst/>
          </a:prstGeom>
          <a:noFill/>
        </p:spPr>
        <p:txBody>
          <a:bodyPr wrap="square" rtlCol="0">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GIỚI THIỆU ĐỀ TÀI</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graphicFrame>
        <p:nvGraphicFramePr>
          <p:cNvPr id="7" name="Diagram 6"/>
          <p:cNvGraphicFramePr/>
          <p:nvPr>
            <p:extLst>
              <p:ext uri="{D42A27DB-BD31-4B8C-83A1-F6EECF244321}">
                <p14:modId xmlns:p14="http://schemas.microsoft.com/office/powerpoint/2010/main" val="3461301578"/>
              </p:ext>
            </p:extLst>
          </p:nvPr>
        </p:nvGraphicFramePr>
        <p:xfrm>
          <a:off x="-2532888" y="340678"/>
          <a:ext cx="11887199" cy="6014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78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21788" y="746023"/>
            <a:ext cx="11573972" cy="780242"/>
          </a:xfrm>
        </p:spPr>
        <p:txBody>
          <a:bodyPr>
            <a:noAutofit/>
          </a:bodyPr>
          <a:lstStyle/>
          <a:p>
            <a:pPr indent="457200" algn="ctr">
              <a:lnSpc>
                <a:spcPct val="120000"/>
              </a:lnSpc>
            </a:pP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Nghiên cứu xây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dựng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website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cửa hàng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thuốc bảo vệ thực vật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cung </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cấp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một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hệ thống </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mua sắm </a:t>
            </a:r>
            <a:r>
              <a:rPr lang="en-US"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nhanh chóng, mượt mà</a:t>
            </a:r>
            <a:r>
              <a:rPr lang="vi-VN" sz="220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tiện lợi và </a:t>
            </a:r>
            <a:r>
              <a:rPr lang="en-US" sz="2200" dirty="0" err="1">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thân</a:t>
            </a:r>
            <a:r>
              <a:rPr lang="en-US"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200" dirty="0" err="1">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thiện</a:t>
            </a:r>
            <a:r>
              <a:rPr lang="vi-VN"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thông qua các chức năng:</a:t>
            </a:r>
            <a:endParaRPr lang="en-GB"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1597025" lvl="0" indent="457200" algn="ctr">
              <a:lnSpc>
                <a:spcPct val="120000"/>
              </a:lnSpc>
              <a:buFont typeface="Arial" panose="020B0604020202020204" pitchFamily="34" charset="0"/>
              <a:buChar char="•"/>
            </a:pPr>
            <a:endParaRPr lang="en-US" sz="22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1597025" lvl="0" indent="457200" algn="ctr">
              <a:lnSpc>
                <a:spcPct val="120000"/>
              </a:lnSpc>
              <a:buFont typeface="Arial" panose="020B0604020202020204" pitchFamily="34" charset="0"/>
              <a:buChar char="•"/>
            </a:pPr>
            <a:endParaRPr lang="en-GB" sz="20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4" name="Date Placeholder 3">
            <a:extLst>
              <a:ext uri="{FF2B5EF4-FFF2-40B4-BE49-F238E27FC236}">
                <a16:creationId xmlns:a16="http://schemas.microsoft.com/office/drawing/2014/main" id="{BC8F701E-A6EC-90CF-0D1B-FD7301537480}"/>
              </a:ext>
            </a:extLst>
          </p:cNvPr>
          <p:cNvSpPr>
            <a:spLocks noGrp="1"/>
          </p:cNvSpPr>
          <p:nvPr>
            <p:ph type="dt" sz="half" idx="10"/>
          </p:nvPr>
        </p:nvSpPr>
        <p:spPr>
          <a:xfrm>
            <a:off x="1218484" y="6629400"/>
            <a:ext cx="2381966" cy="283988"/>
          </a:xfrm>
        </p:spPr>
        <p:txBody>
          <a:bodyPr/>
          <a:lstStyle/>
          <a:p>
            <a:r>
              <a:rPr lang="en-US"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24/04/2025</a:t>
            </a:r>
            <a:endParaRPr lang="en-US" sz="14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endParaRPr lang="en-US" dirty="0">
              <a:ln w="0"/>
              <a:solidFill>
                <a:schemeClr val="accent1">
                  <a:lumMod val="75000"/>
                </a:schemeClr>
              </a:solidFill>
              <a:effectLst>
                <a:outerShdw blurRad="38100" dist="25400" dir="5400000" algn="ctr" rotWithShape="0">
                  <a:srgbClr val="6E747A">
                    <a:alpha val="43000"/>
                  </a:srgbClr>
                </a:outerShdw>
              </a:effectLst>
            </a:endParaRPr>
          </a:p>
        </p:txBody>
      </p:sp>
      <p:sp>
        <p:nvSpPr>
          <p:cNvPr id="6" name="TextBox 5"/>
          <p:cNvSpPr txBox="1"/>
          <p:nvPr/>
        </p:nvSpPr>
        <p:spPr>
          <a:xfrm>
            <a:off x="1691640" y="73152"/>
            <a:ext cx="8065008" cy="553998"/>
          </a:xfrm>
          <a:prstGeom prst="rect">
            <a:avLst/>
          </a:prstGeom>
          <a:noFill/>
        </p:spPr>
        <p:txBody>
          <a:bodyPr wrap="square" rtlCol="0">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MỤC TIÊU ĐỀ TÀI</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graphicFrame>
        <p:nvGraphicFramePr>
          <p:cNvPr id="8" name="Diagram 7"/>
          <p:cNvGraphicFramePr/>
          <p:nvPr>
            <p:extLst>
              <p:ext uri="{D42A27DB-BD31-4B8C-83A1-F6EECF244321}">
                <p14:modId xmlns:p14="http://schemas.microsoft.com/office/powerpoint/2010/main" val="2018182873"/>
              </p:ext>
            </p:extLst>
          </p:nvPr>
        </p:nvGraphicFramePr>
        <p:xfrm>
          <a:off x="813815" y="1499616"/>
          <a:ext cx="10720959" cy="5010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20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5"/>
            <a:ext cx="10515600" cy="990995"/>
          </a:xfrm>
        </p:spPr>
        <p:txBody>
          <a:bodyPr>
            <a:normAutofit/>
          </a:bodyPr>
          <a:lstStyle/>
          <a:p>
            <a:pPr algn="ctr"/>
            <a:r>
              <a:rPr lang="vi-VN" sz="3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 DUNG VÀ KẾT QUẢ</a:t>
            </a:r>
            <a:br>
              <a:rPr lang="en-US" sz="3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br>
            <a:endParaRPr lang="en-US" sz="3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4" name="Date Placeholder 3"/>
          <p:cNvSpPr>
            <a:spLocks noGrp="1"/>
          </p:cNvSpPr>
          <p:nvPr>
            <p:ph type="dt" sz="half" idx="10"/>
          </p:nvPr>
        </p:nvSpPr>
        <p:spPr/>
        <p:txBody>
          <a:bodyPr/>
          <a:lstStyle/>
          <a:p>
            <a:r>
              <a:rPr lang="en-US" dirty="0">
                <a:solidFill>
                  <a:schemeClr val="accent1">
                    <a:lumMod val="75000"/>
                  </a:schemeClr>
                </a:solidFill>
                <a:effectLst>
                  <a:outerShdw blurRad="38100" dist="38100" dir="2700000" algn="tl">
                    <a:srgbClr val="000000">
                      <a:alpha val="43137"/>
                    </a:srgbClr>
                  </a:outerShdw>
                </a:effectLst>
              </a:rPr>
              <a:t>24/04/2025</a:t>
            </a:r>
          </a:p>
        </p:txBody>
      </p:sp>
      <p:sp>
        <p:nvSpPr>
          <p:cNvPr id="6" name="Rectangle 5"/>
          <p:cNvSpPr/>
          <p:nvPr/>
        </p:nvSpPr>
        <p:spPr>
          <a:xfrm>
            <a:off x="-200025" y="3425964"/>
            <a:ext cx="3509517" cy="707886"/>
          </a:xfrm>
          <a:prstGeom prst="rect">
            <a:avLst/>
          </a:prstGeom>
          <a:noFill/>
        </p:spPr>
        <p:txBody>
          <a:bodyPr wrap="square" lIns="91440" tIns="45720" rIns="91440" bIns="45720">
            <a:spAutoFit/>
          </a:bodyPr>
          <a:lstStyle/>
          <a:p>
            <a:pPr algn="ct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Đối</a:t>
            </a: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tượng</a:t>
            </a:r>
            <a:endPar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ct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Quản</a:t>
            </a: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trị</a:t>
            </a: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viên</a:t>
            </a:r>
            <a:endParaRPr lang="en-US" sz="20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pic>
        <p:nvPicPr>
          <p:cNvPr id="9" name="Picture 8">
            <a:extLst>
              <a:ext uri="{FF2B5EF4-FFF2-40B4-BE49-F238E27FC236}">
                <a16:creationId xmlns:a16="http://schemas.microsoft.com/office/drawing/2014/main" id="{669A3F86-91E7-B27E-6DE3-6B185160B17E}"/>
              </a:ext>
            </a:extLst>
          </p:cNvPr>
          <p:cNvPicPr>
            <a:picLocks noChangeAspect="1"/>
          </p:cNvPicPr>
          <p:nvPr/>
        </p:nvPicPr>
        <p:blipFill>
          <a:blip r:embed="rId2"/>
          <a:stretch>
            <a:fillRect/>
          </a:stretch>
        </p:blipFill>
        <p:spPr>
          <a:xfrm>
            <a:off x="2541632" y="647700"/>
            <a:ext cx="8812168" cy="5695950"/>
          </a:xfrm>
          <a:prstGeom prst="rect">
            <a:avLst/>
          </a:prstGeom>
        </p:spPr>
      </p:pic>
    </p:spTree>
    <p:extLst>
      <p:ext uri="{BB962C8B-B14F-4D97-AF65-F5344CB8AC3E}">
        <p14:creationId xmlns:p14="http://schemas.microsoft.com/office/powerpoint/2010/main" val="140718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F394F-E855-F819-CAFA-F812F24709D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C091890-962A-A18F-29BB-452DBB9F2ED1}"/>
              </a:ext>
            </a:extLst>
          </p:cNvPr>
          <p:cNvSpPr>
            <a:spLocks noGrp="1"/>
          </p:cNvSpPr>
          <p:nvPr>
            <p:ph type="dt" sz="half" idx="10"/>
          </p:nvPr>
        </p:nvSpPr>
        <p:spPr>
          <a:xfrm>
            <a:off x="1218484" y="6620256"/>
            <a:ext cx="2381966" cy="293132"/>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5" name="TextBox 4"/>
          <p:cNvSpPr txBox="1"/>
          <p:nvPr/>
        </p:nvSpPr>
        <p:spPr>
          <a:xfrm>
            <a:off x="3096768" y="338328"/>
            <a:ext cx="6312408" cy="553998"/>
          </a:xfrm>
          <a:prstGeom prst="rect">
            <a:avLst/>
          </a:prstGeom>
          <a:noFill/>
        </p:spPr>
        <p:txBody>
          <a:bodyPr wrap="square" rtlCol="0">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 DUNG VÀ KẾT QUẢ</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7" name="Rectangle 6"/>
          <p:cNvSpPr/>
          <p:nvPr/>
        </p:nvSpPr>
        <p:spPr>
          <a:xfrm>
            <a:off x="256500" y="3175364"/>
            <a:ext cx="1600118" cy="707886"/>
          </a:xfrm>
          <a:prstGeom prst="rect">
            <a:avLst/>
          </a:prstGeom>
          <a:noFill/>
        </p:spPr>
        <p:txBody>
          <a:bodyPr wrap="none" lIns="91440" tIns="45720" rIns="91440" bIns="45720">
            <a:spAutoFit/>
          </a:bodyPr>
          <a:lstStyle/>
          <a:p>
            <a:pPr algn="ct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Đối</a:t>
            </a: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tượng</a:t>
            </a:r>
            <a:endPar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algn="ct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Khách</a:t>
            </a:r>
            <a:r>
              <a:rPr lang="en-US" sz="2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00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hàng</a:t>
            </a:r>
            <a:endParaRPr lang="en-US" sz="20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pic>
        <p:nvPicPr>
          <p:cNvPr id="3" name="Picture 2">
            <a:extLst>
              <a:ext uri="{FF2B5EF4-FFF2-40B4-BE49-F238E27FC236}">
                <a16:creationId xmlns:a16="http://schemas.microsoft.com/office/drawing/2014/main" id="{2B236B54-B461-1A59-AABC-66D74D50BB2F}"/>
              </a:ext>
            </a:extLst>
          </p:cNvPr>
          <p:cNvPicPr>
            <a:picLocks noChangeAspect="1"/>
          </p:cNvPicPr>
          <p:nvPr/>
        </p:nvPicPr>
        <p:blipFill>
          <a:blip r:embed="rId2"/>
          <a:stretch>
            <a:fillRect/>
          </a:stretch>
        </p:blipFill>
        <p:spPr>
          <a:xfrm>
            <a:off x="1924008" y="1047750"/>
            <a:ext cx="9734592" cy="4476750"/>
          </a:xfrm>
          <a:prstGeom prst="rect">
            <a:avLst/>
          </a:prstGeom>
        </p:spPr>
      </p:pic>
    </p:spTree>
    <p:extLst>
      <p:ext uri="{BB962C8B-B14F-4D97-AF65-F5344CB8AC3E}">
        <p14:creationId xmlns:p14="http://schemas.microsoft.com/office/powerpoint/2010/main" val="402891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EBF9F-2BAC-9E30-FDF7-F09547A89C3A}"/>
              </a:ext>
            </a:extLst>
          </p:cNvPr>
          <p:cNvSpPr>
            <a:spLocks noGrp="1"/>
          </p:cNvSpPr>
          <p:nvPr>
            <p:ph type="ctrTitle"/>
          </p:nvPr>
        </p:nvSpPr>
        <p:spPr>
          <a:xfrm>
            <a:off x="3259288" y="-150927"/>
            <a:ext cx="5754787" cy="877431"/>
          </a:xfrm>
        </p:spPr>
        <p:txBody>
          <a:bodyPr/>
          <a:lstStyle/>
          <a:p>
            <a:pPr algn="ctr"/>
            <a:r>
              <a:rPr lang="vi-VN" sz="3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 DUNG VÀ KẾT QUẢ</a:t>
            </a:r>
            <a:endParaRPr lang="en-US" sz="300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2" name="Date Placeholder 1">
            <a:extLst>
              <a:ext uri="{FF2B5EF4-FFF2-40B4-BE49-F238E27FC236}">
                <a16:creationId xmlns:a16="http://schemas.microsoft.com/office/drawing/2014/main" id="{D8A5A705-3E31-25F7-DB5B-AF44D500CA44}"/>
              </a:ext>
            </a:extLst>
          </p:cNvPr>
          <p:cNvSpPr>
            <a:spLocks noGrp="1"/>
          </p:cNvSpPr>
          <p:nvPr>
            <p:ph type="dt" sz="half" idx="10"/>
          </p:nvPr>
        </p:nvSpPr>
        <p:spPr>
          <a:xfrm>
            <a:off x="1218484" y="6629400"/>
            <a:ext cx="2381966" cy="283988"/>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
        <p:nvSpPr>
          <p:cNvPr id="3" name="Rectangle 2"/>
          <p:cNvSpPr/>
          <p:nvPr/>
        </p:nvSpPr>
        <p:spPr>
          <a:xfrm>
            <a:off x="222690" y="647350"/>
            <a:ext cx="3881191" cy="461665"/>
          </a:xfrm>
          <a:prstGeom prst="rect">
            <a:avLst/>
          </a:prstGeom>
          <a:noFill/>
        </p:spPr>
        <p:txBody>
          <a:bodyPr wrap="none" lIns="91440" tIns="45720" rIns="91440" bIns="45720">
            <a:spAutoFit/>
          </a:bodyPr>
          <a:lstStyle/>
          <a:p>
            <a:pPr algn="ct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Sơ</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đồ</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lớp</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 (Class Diagram):</a:t>
            </a:r>
          </a:p>
        </p:txBody>
      </p:sp>
      <p:pic>
        <p:nvPicPr>
          <p:cNvPr id="6" name="Picture 5">
            <a:extLst>
              <a:ext uri="{FF2B5EF4-FFF2-40B4-BE49-F238E27FC236}">
                <a16:creationId xmlns:a16="http://schemas.microsoft.com/office/drawing/2014/main" id="{F369CFA3-7069-80C7-1615-F22AE3BCE87E}"/>
              </a:ext>
            </a:extLst>
          </p:cNvPr>
          <p:cNvPicPr>
            <a:picLocks noChangeAspect="1"/>
          </p:cNvPicPr>
          <p:nvPr/>
        </p:nvPicPr>
        <p:blipFill>
          <a:blip r:embed="rId2"/>
          <a:stretch>
            <a:fillRect/>
          </a:stretch>
        </p:blipFill>
        <p:spPr>
          <a:xfrm>
            <a:off x="952500" y="1178360"/>
            <a:ext cx="10429875" cy="5146240"/>
          </a:xfrm>
          <a:prstGeom prst="rect">
            <a:avLst/>
          </a:prstGeom>
        </p:spPr>
      </p:pic>
    </p:spTree>
    <p:extLst>
      <p:ext uri="{BB962C8B-B14F-4D97-AF65-F5344CB8AC3E}">
        <p14:creationId xmlns:p14="http://schemas.microsoft.com/office/powerpoint/2010/main" val="29311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solidFill>
                  <a:schemeClr val="accent1">
                    <a:lumMod val="75000"/>
                  </a:schemeClr>
                </a:solidFill>
                <a:effectLst>
                  <a:outerShdw blurRad="38100" dist="38100" dir="2700000" algn="tl">
                    <a:srgbClr val="000000">
                      <a:alpha val="43137"/>
                    </a:srgbClr>
                  </a:outerShdw>
                </a:effectLst>
              </a:rPr>
              <a:t>24/04/2025</a:t>
            </a:r>
          </a:p>
        </p:txBody>
      </p:sp>
      <p:sp>
        <p:nvSpPr>
          <p:cNvPr id="7" name="Rectangle 6"/>
          <p:cNvSpPr/>
          <p:nvPr/>
        </p:nvSpPr>
        <p:spPr>
          <a:xfrm>
            <a:off x="3719725" y="89654"/>
            <a:ext cx="4368504" cy="553998"/>
          </a:xfrm>
          <a:prstGeom prst="rect">
            <a:avLst/>
          </a:prstGeom>
        </p:spPr>
        <p:txBody>
          <a:bodyPr wrap="none">
            <a:spAutoFit/>
          </a:bodyPr>
          <a:lstStyle/>
          <a:p>
            <a:pPr algn="ctr"/>
            <a:r>
              <a:rPr lang="vi-VN"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rPr>
              <a:t>NỘI DUNG VÀ KẾT QUẢ</a:t>
            </a:r>
            <a:endParaRPr lang="en-US" sz="3000" b="1"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2" name="Rectangle 1"/>
          <p:cNvSpPr/>
          <p:nvPr/>
        </p:nvSpPr>
        <p:spPr>
          <a:xfrm>
            <a:off x="575471" y="729287"/>
            <a:ext cx="3667992" cy="461665"/>
          </a:xfrm>
          <a:prstGeom prst="rect">
            <a:avLst/>
          </a:prstGeom>
          <a:noFill/>
        </p:spPr>
        <p:txBody>
          <a:bodyPr wrap="none" lIns="91440" tIns="45720" rIns="91440" bIns="45720">
            <a:spAutoFit/>
          </a:bodyPr>
          <a:lstStyle/>
          <a:p>
            <a:pPr algn="ct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Sơ</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đồ</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phân</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rã</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chức</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 </a:t>
            </a:r>
            <a:r>
              <a:rPr lang="en-US" sz="2400" b="0" cap="none" spc="0" dirty="0" err="1">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năng</a:t>
            </a:r>
            <a:r>
              <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ea typeface="Calibri" panose="020F0502020204030204" pitchFamily="34" charset="0"/>
                <a:cs typeface="K2D" panose="020B0604020202020204" charset="-34"/>
              </a:rPr>
              <a:t>:</a:t>
            </a:r>
            <a:endParaRPr lang="en-US" sz="2400" b="0" cap="none" spc="0" dirty="0">
              <a:ln w="0"/>
              <a:solidFill>
                <a:schemeClr val="accent1"/>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pic>
        <p:nvPicPr>
          <p:cNvPr id="14" name="Picture 13">
            <a:extLst>
              <a:ext uri="{FF2B5EF4-FFF2-40B4-BE49-F238E27FC236}">
                <a16:creationId xmlns:a16="http://schemas.microsoft.com/office/drawing/2014/main" id="{4FA50C1D-FDAD-6E9D-1F1F-DC498A1D1922}"/>
              </a:ext>
            </a:extLst>
          </p:cNvPr>
          <p:cNvPicPr>
            <a:picLocks noChangeAspect="1"/>
          </p:cNvPicPr>
          <p:nvPr/>
        </p:nvPicPr>
        <p:blipFill>
          <a:blip r:embed="rId2"/>
          <a:srcRect t="1778"/>
          <a:stretch/>
        </p:blipFill>
        <p:spPr>
          <a:xfrm>
            <a:off x="0" y="1190952"/>
            <a:ext cx="12192000" cy="5156508"/>
          </a:xfrm>
          <a:prstGeom prst="rect">
            <a:avLst/>
          </a:prstGeom>
        </p:spPr>
      </p:pic>
    </p:spTree>
    <p:extLst>
      <p:ext uri="{BB962C8B-B14F-4D97-AF65-F5344CB8AC3E}">
        <p14:creationId xmlns:p14="http://schemas.microsoft.com/office/powerpoint/2010/main" val="44585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00000"/>
              </a:lnSpc>
              <a:spcBef>
                <a:spcPts val="0"/>
              </a:spcBef>
            </a:pPr>
            <a:r>
              <a:rPr lang="vi-VN" sz="3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NỘI DUNG VÀ KẾT QUẢ</a:t>
            </a:r>
            <a:br>
              <a:rPr lang="en-US" sz="3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br>
            <a:endParaRPr lang="en-US" sz="3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2144"/>
            <a:ext cx="10515600" cy="4873752"/>
          </a:xfrm>
        </p:spPr>
        <p:txBody>
          <a:bodyPr>
            <a:normAutofit fontScale="92500" lnSpcReduction="20000"/>
          </a:bodyPr>
          <a:lstStyle/>
          <a:p>
            <a:pPr marL="342900" lvl="0" indent="-342900">
              <a:lnSpc>
                <a:spcPct val="120000"/>
              </a:lnSpc>
              <a:buFont typeface="Wingdings" panose="05000000000000000000" pitchFamily="2" charset="2"/>
              <a:buChar char="q"/>
            </a:pPr>
            <a:r>
              <a:rPr lang="en-GB"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KẾT QUẢ ĐẠT Đ</a:t>
            </a:r>
            <a:r>
              <a:rPr lang="vi-VN"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GB"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ỢC:</a:t>
            </a:r>
            <a:endParaRPr lang="en-US" b="1"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285750" lvl="0" indent="-285750">
              <a:lnSpc>
                <a:spcPct val="120000"/>
              </a:lnSpc>
              <a:buFont typeface="Wingdings" panose="05000000000000000000" pitchFamily="2" charset="2"/>
              <a:buChar char="Ø"/>
            </a:pP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Xây dựng được hệ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thống </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website cửa hàng thuốc bảo vệ thực vật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với </a:t>
            </a: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các chức năng như yêu cầu đặt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ra.</a:t>
            </a:r>
            <a:endPar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lvl="0" indent="-285750">
              <a:lnSpc>
                <a:spcPct val="120000"/>
              </a:lnSpc>
              <a:buFont typeface="Wingdings" panose="05000000000000000000" pitchFamily="2" charset="2"/>
              <a:buChar char="Ø"/>
            </a:pP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Tích hợp mô hình chẩn đoán bệnh và tự động đưa ra gợi ý sản phẩm</a:t>
            </a:r>
            <a:endPar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lvl="0" indent="-285750">
              <a:lnSpc>
                <a:spcPct val="120000"/>
              </a:lnSpc>
              <a:buFont typeface="Wingdings" panose="05000000000000000000" pitchFamily="2" charset="2"/>
              <a:buChar char="Ø"/>
            </a:pP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Hiểu rõ được quy trình phát triển hệ </a:t>
            </a:r>
            <a:r>
              <a:rPr lang="en-US" dirty="0" err="1">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thống</a:t>
            </a: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thương mại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điện tử</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a:t>
            </a:r>
            <a:endPar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lvl="0" indent="-285750">
              <a:lnSpc>
                <a:spcPct val="120000"/>
              </a:lnSpc>
              <a:buFont typeface="Wingdings" panose="05000000000000000000" pitchFamily="2" charset="2"/>
              <a:buChar char="Ø"/>
            </a:pP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Xây dựng được các cấu trúc cơ sở dữ liệu, phân tích thiết kế cơ sở dữ liệu, xây dựng các mối quan hệ, tạo mối quan hệ giữa các bảng trong cơ sở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dữ liệu</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ràng buộc dữ liệu chặt chẽ</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a:t>
            </a:r>
            <a:endPar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lvl="0" indent="-285750">
              <a:lnSpc>
                <a:spcPct val="120000"/>
              </a:lnSpc>
              <a:buFont typeface="Wingdings" panose="05000000000000000000" pitchFamily="2" charset="2"/>
              <a:buChar char="Ø"/>
            </a:pP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Tích lũy được những kinh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nghiệm th</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ực</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tế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khi </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thực hiện</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a:t>
            </a: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tạo ra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ứng dụng.</a:t>
            </a:r>
            <a:endPar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marL="285750" lvl="0" indent="-285750">
              <a:lnSpc>
                <a:spcPct val="120000"/>
              </a:lnSpc>
              <a:buFont typeface="Wingdings" panose="05000000000000000000" pitchFamily="2" charset="2"/>
              <a:buChar char="Ø"/>
            </a:pPr>
            <a:r>
              <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Vận dụng được các kiến thức </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đã học</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vào trong quá trình thực hiện dự án</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qua đó</a:t>
            </a:r>
            <a:r>
              <a:rPr lang="en-US">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 đúc kết thêm kinh nghiệm để áp dụng cho các dự án sau này</a:t>
            </a:r>
            <a:r>
              <a:rPr lang="vi-VN">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rPr>
              <a:t>.</a:t>
            </a:r>
            <a:endParaRPr lang="vi-VN"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a:p>
            <a:pPr indent="914400">
              <a:lnSpc>
                <a:spcPct val="120000"/>
              </a:lnSpc>
            </a:pPr>
            <a:endParaRPr lang="en-US" sz="1700" dirty="0">
              <a:ln w="0"/>
              <a:solidFill>
                <a:schemeClr val="accent1">
                  <a:lumMod val="75000"/>
                </a:schemeClr>
              </a:solidFill>
              <a:effectLst>
                <a:outerShdw blurRad="38100" dist="25400" dir="5400000" algn="ctr" rotWithShape="0">
                  <a:srgbClr val="6E747A">
                    <a:alpha val="43000"/>
                  </a:srgbClr>
                </a:outerShdw>
              </a:effectLst>
              <a:latin typeface="K2D" panose="020B0604020202020204" charset="-34"/>
              <a:cs typeface="K2D" panose="020B0604020202020204" charset="-34"/>
            </a:endParaRPr>
          </a:p>
        </p:txBody>
      </p:sp>
      <p:sp>
        <p:nvSpPr>
          <p:cNvPr id="4" name="Date Placeholder 3"/>
          <p:cNvSpPr>
            <a:spLocks noGrp="1"/>
          </p:cNvSpPr>
          <p:nvPr>
            <p:ph type="dt" sz="half" idx="10"/>
          </p:nvPr>
        </p:nvSpPr>
        <p:spPr>
          <a:xfrm>
            <a:off x="1227628" y="6593983"/>
            <a:ext cx="2381966" cy="365125"/>
          </a:xfrm>
        </p:spPr>
        <p:txBody>
          <a:bodyPr/>
          <a:lstStyle/>
          <a:p>
            <a:r>
              <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rPr>
              <a:t>24/04/2025</a:t>
            </a:r>
          </a:p>
          <a:p>
            <a:endParaRPr lang="en-US" dirty="0">
              <a:solidFill>
                <a:schemeClr val="accent1">
                  <a:lumMod val="75000"/>
                </a:schemeClr>
              </a:solidFill>
              <a:effectLst>
                <a:outerShdw blurRad="38100" dist="38100" dir="2700000" algn="tl">
                  <a:srgbClr val="000000">
                    <a:alpha val="43137"/>
                  </a:srgbClr>
                </a:outerShdw>
              </a:effectLst>
              <a:latin typeface="K2D" panose="020B0604020202020204" charset="-34"/>
              <a:cs typeface="K2D" panose="020B0604020202020204" charset="-34"/>
            </a:endParaRPr>
          </a:p>
        </p:txBody>
      </p:sp>
    </p:spTree>
    <p:extLst>
      <p:ext uri="{BB962C8B-B14F-4D97-AF65-F5344CB8AC3E}">
        <p14:creationId xmlns:p14="http://schemas.microsoft.com/office/powerpoint/2010/main" val="288818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5885</TotalTime>
  <Words>909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Barlow</vt:lpstr>
      <vt:lpstr>Wingdings</vt:lpstr>
      <vt:lpstr>Readex Pro</vt:lpstr>
      <vt:lpstr>Arial</vt:lpstr>
      <vt:lpstr>K2D</vt:lpstr>
      <vt:lpstr>Symbol</vt:lpstr>
      <vt:lpstr>Times New Roman</vt:lpstr>
      <vt:lpstr>Calibri</vt:lpstr>
      <vt:lpstr>Office Theme</vt:lpstr>
      <vt:lpstr>PowerPoint Presentation</vt:lpstr>
      <vt:lpstr>NỘI DUNG</vt:lpstr>
      <vt:lpstr>PowerPoint Presentation</vt:lpstr>
      <vt:lpstr>PowerPoint Presentation</vt:lpstr>
      <vt:lpstr>NỘI DUNG VÀ KẾT QUẢ </vt:lpstr>
      <vt:lpstr>PowerPoint Presentation</vt:lpstr>
      <vt:lpstr>NỘI DUNG VÀ KẾT QUẢ</vt:lpstr>
      <vt:lpstr>PowerPoint Presentation</vt:lpstr>
      <vt:lpstr>NỘI DUNG VÀ KẾT QUẢ </vt:lpstr>
      <vt:lpstr>PowerPoint Presentation</vt:lpstr>
      <vt:lpstr>PowerPoint Presentation</vt:lpstr>
      <vt:lpstr>PowerPoint Presentation</vt:lpstr>
      <vt:lpstr>XIN CHÂN CÁM ƠN QUÝ THẦY, CÔ ĐÃ DÀNH THÀNH THỜI GIAN LẮNG NGHE VÀ NHẬN XÉT!</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Thuận Hồ</cp:lastModifiedBy>
  <cp:revision>324</cp:revision>
  <dcterms:created xsi:type="dcterms:W3CDTF">2022-07-01T08:15:51Z</dcterms:created>
  <dcterms:modified xsi:type="dcterms:W3CDTF">2025-04-23T18:56:22Z</dcterms:modified>
</cp:coreProperties>
</file>