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örg Hohwiller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2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11-16T18:00:10.718" idx="1">
    <p:pos x="3259" y="1037"/>
    <p:text>This is a note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B42AAA-ED40-4F62-9C0B-8242C7345A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D10D1-D751-4C45-BB61-C83532ED827B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 smtClean="0"/>
              <a:t>This is a note.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Titlecaption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Subscription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Slidetitle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smtClean="0"/>
              <a:t>Bullet</a:t>
            </a:r>
          </a:p>
          <a:p>
            <a:pPr eaLnBrk="1" hangingPunct="1">
              <a:buFontTx/>
              <a:buNone/>
            </a:pPr>
            <a:r>
              <a:rPr lang="de-DE" smtClean="0"/>
              <a:t>Hello world, this is a test.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15</Words>
  <Application>Microsoft Office PowerPoint</Application>
  <PresentationFormat>Bildschirmpräsentation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Entwurfsvorlage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Standarddesign</vt:lpstr>
      <vt:lpstr>Titlecaption</vt:lpstr>
      <vt:lpstr>Slidetitle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Testslide</dc:title>
  <dc:creator>Jörg Hohwiller</dc:creator>
  <cp:keywords>some keywords</cp:keywords>
  <cp:lastModifiedBy>Jörg Hohwiller</cp:lastModifiedBy>
  <cp:revision>4</cp:revision>
  <dcterms:created xsi:type="dcterms:W3CDTF">2007-01-04T22:18:08Z</dcterms:created>
  <dcterms:modified xsi:type="dcterms:W3CDTF">2010-11-16T17:00:14Z</dcterms:modified>
</cp:coreProperties>
</file>