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3C079-E09F-4317-B45A-2E6D3F22C643}" type="datetimeFigureOut">
              <a:rPr lang="ko-KR" altLang="en-US" smtClean="0"/>
              <a:pPr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b="1" dirty="0" smtClean="0"/>
              <a:t>Return 1945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0485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3600" b="1" dirty="0" smtClean="0"/>
              <a:t>2D </a:t>
            </a:r>
            <a:r>
              <a:rPr lang="en-US" altLang="ko-KR" sz="3600" b="1" smtClean="0"/>
              <a:t>Programming </a:t>
            </a:r>
            <a:r>
              <a:rPr lang="ko-KR" altLang="en-US" sz="3600" b="1" smtClean="0"/>
              <a:t>최종 </a:t>
            </a:r>
            <a:r>
              <a:rPr lang="ko-KR" altLang="en-US" sz="3600" b="1" dirty="0" smtClean="0"/>
              <a:t>발표</a:t>
            </a:r>
            <a:endParaRPr lang="en-US" altLang="ko-KR" sz="3600" b="1" dirty="0" smtClean="0"/>
          </a:p>
          <a:p>
            <a:endParaRPr lang="en-US" altLang="ko-KR" dirty="0" smtClean="0"/>
          </a:p>
          <a:p>
            <a:pPr algn="r"/>
            <a:r>
              <a:rPr lang="en-US" altLang="ko-KR" b="1" dirty="0" smtClean="0">
                <a:latin typeface="+mn-ea"/>
              </a:rPr>
              <a:t>2012180061</a:t>
            </a:r>
          </a:p>
          <a:p>
            <a:pPr algn="r"/>
            <a:r>
              <a:rPr lang="ko-KR" altLang="en-US" b="1" dirty="0" smtClean="0"/>
              <a:t>임 호 혁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r>
              <a:rPr lang="ko-KR" altLang="en-US" dirty="0" smtClean="0"/>
              <a:t>개발 진척도</a:t>
            </a:r>
            <a:endParaRPr lang="en-US" altLang="ko-KR" dirty="0" smtClean="0"/>
          </a:p>
          <a:p>
            <a:r>
              <a:rPr lang="ko-KR" altLang="en-US" dirty="0" smtClean="0"/>
              <a:t>잘된 점 및 아쉬운 점 정리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3401965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5760640" cy="1008112"/>
          </a:xfrm>
        </p:spPr>
        <p:txBody>
          <a:bodyPr/>
          <a:lstStyle/>
          <a:p>
            <a:r>
              <a:rPr lang="ko-KR" altLang="en-US" dirty="0" smtClean="0"/>
              <a:t>슈팅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 있는 스트라이커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3389169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개발 진척도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</p:nvPr>
        </p:nvGraphicFramePr>
        <p:xfrm>
          <a:off x="251520" y="692696"/>
          <a:ext cx="8712968" cy="59698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5258"/>
                <a:gridCol w="3027386"/>
                <a:gridCol w="2215162"/>
                <a:gridCol w="2215162"/>
              </a:tblGrid>
              <a:tr h="375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최소 범위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 범위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개발 완료 범위</a:t>
                      </a:r>
                      <a:endParaRPr lang="ko-KR" altLang="en-US" sz="1600" dirty="0"/>
                    </a:p>
                  </a:txBody>
                  <a:tcPr/>
                </a:tc>
              </a:tr>
              <a:tr h="614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방향 혹은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키보드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 및 자연스러운 움직임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완료 및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추가범위 완료  </a:t>
                      </a:r>
                      <a:r>
                        <a:rPr lang="en-US" altLang="ko-KR" sz="1200" dirty="0" smtClean="0"/>
                        <a:t>(100%)</a:t>
                      </a:r>
                    </a:p>
                  </a:txBody>
                  <a:tcPr/>
                </a:tc>
              </a:tr>
              <a:tr h="484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Space Bar</a:t>
                      </a:r>
                      <a:r>
                        <a:rPr lang="ko-KR" altLang="en-US" sz="1200" dirty="0" smtClean="0"/>
                        <a:t>를 누를 시 공격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필살기</a:t>
                      </a:r>
                      <a:r>
                        <a:rPr lang="ko-KR" altLang="en-US" sz="1200" dirty="0" smtClean="0"/>
                        <a:t> 구현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다양한 미사일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완료 및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 범위 완료 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필살기와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가지 미사일 구현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615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최대한 긴 스테이지 활용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 이상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완료 </a:t>
                      </a:r>
                      <a:r>
                        <a:rPr lang="en-US" altLang="ko-KR" sz="1200" dirty="0" smtClean="0"/>
                        <a:t>(100%)</a:t>
                      </a:r>
                      <a:r>
                        <a:rPr lang="ko-KR" altLang="en-US" sz="1200" dirty="0" smtClean="0"/>
                        <a:t> 및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추가범위 구현 못함</a:t>
                      </a:r>
                      <a:r>
                        <a:rPr lang="en-US" altLang="ko-KR" sz="1200" dirty="0" smtClean="0"/>
                        <a:t>.(0%)</a:t>
                      </a:r>
                      <a:endParaRPr lang="ko-KR" altLang="en-US" sz="1200" dirty="0"/>
                    </a:p>
                  </a:txBody>
                  <a:tcPr/>
                </a:tc>
              </a:tr>
              <a:tr h="67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적은 일정 패턴 및 랜덤으로 등장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적이 죽을</a:t>
                      </a:r>
                      <a:r>
                        <a:rPr lang="ko-KR" altLang="en-US" sz="1200" baseline="0" dirty="0" smtClean="0"/>
                        <a:t> 시 미사일을 쏘며 죽는다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적의 체력을 만든다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완료 및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 범위 완료 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적은</a:t>
                      </a:r>
                      <a:r>
                        <a:rPr lang="ko-KR" altLang="en-US" sz="1200" baseline="0" dirty="0" smtClean="0"/>
                        <a:t> 총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종류와 체력을 </a:t>
                      </a:r>
                      <a:r>
                        <a:rPr lang="ko-KR" altLang="en-US" sz="1200" baseline="0" dirty="0" err="1" smtClean="0"/>
                        <a:t>만듬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보스도 구현 함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484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시간이 흐를 수록 적이 추가 등장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증가 시 다양한 패턴의 적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완료 및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 범위 완료 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적의 공격 스타일과 움직임을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005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Player</a:t>
                      </a:r>
                      <a:r>
                        <a:rPr lang="ko-KR" altLang="en-US" sz="1200" dirty="0" smtClean="0"/>
                        <a:t>는 미사일을 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그 미사일을 맞으면 적은 죽는다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Player</a:t>
                      </a:r>
                      <a:r>
                        <a:rPr lang="ko-KR" altLang="en-US" sz="1200" dirty="0" smtClean="0"/>
                        <a:t>는 적의 미사일을 맞으면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체력이 깎이고 그 이상 맞을 시 죽게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점수를 추가할 예정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아이템을 먹으면 필사기 장전</a:t>
                      </a:r>
                      <a:r>
                        <a:rPr lang="ko-KR" altLang="en-US" sz="1200" baseline="0" dirty="0" smtClean="0"/>
                        <a:t> 및 체력 추가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플레이어 죽을 시 이어하기 기능 생성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완료 및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 범위 완료 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아이템 구현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이어하기 구현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43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미사일 쏘기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 죽음</a:t>
                      </a:r>
                      <a:r>
                        <a:rPr lang="en-US" altLang="ko-KR" sz="1200" dirty="0" smtClean="0"/>
                        <a:t>, Player </a:t>
                      </a:r>
                      <a:r>
                        <a:rPr lang="ko-KR" altLang="en-US" sz="1200" dirty="0" smtClean="0"/>
                        <a:t>죽음 소리</a:t>
                      </a:r>
                      <a:r>
                        <a:rPr lang="ko-KR" altLang="en-US" sz="1200" baseline="0" dirty="0" smtClean="0"/>
                        <a:t> 등 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사운드 완료 및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보스 사운드 추가함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615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미사일 공격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움직임</a:t>
                      </a:r>
                      <a:r>
                        <a:rPr lang="en-US" altLang="ko-KR" sz="1200" baseline="0" dirty="0" smtClean="0"/>
                        <a:t>, Stage</a:t>
                      </a:r>
                      <a:r>
                        <a:rPr lang="ko-KR" altLang="en-US" sz="1200" baseline="0" dirty="0" smtClean="0"/>
                        <a:t>움직임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모션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</a:t>
                      </a:r>
                      <a:r>
                        <a:rPr lang="ko-KR" altLang="en-US" sz="1200" baseline="0" dirty="0" smtClean="0"/>
                        <a:t> 소 범위 완료 및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추가 범위  완료 </a:t>
                      </a:r>
                      <a:r>
                        <a:rPr lang="en-US" altLang="ko-KR" sz="1200" baseline="0" dirty="0" smtClean="0"/>
                        <a:t>(100%)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ko-KR" altLang="en-US" dirty="0" smtClean="0"/>
              <a:t>잘된 점 및 아쉬운 점 정리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179512" y="1196752"/>
          <a:ext cx="8784976" cy="43096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24136"/>
                <a:gridCol w="7560840"/>
              </a:tblGrid>
              <a:tr h="1944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잘된 점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처음에 최소 범위를 너무 적게 잡아서 최대한 추가 범위까지 구현을 목표로 잡고 실행하여 초반에 생각했던 것 보다</a:t>
                      </a:r>
                      <a:r>
                        <a:rPr lang="ko-KR" altLang="en-US" sz="1600" b="1" baseline="0" dirty="0" smtClean="0"/>
                        <a:t> 완성도 있는 게임을 만든 것 같다</a:t>
                      </a:r>
                      <a:r>
                        <a:rPr lang="en-US" altLang="ko-KR" sz="1600" b="1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b="1" baseline="0" dirty="0" smtClean="0"/>
                        <a:t>구현을 하면서 시행착오도 많았고 </a:t>
                      </a:r>
                      <a:r>
                        <a:rPr lang="ko-KR" altLang="en-US" sz="1600" b="1" baseline="0" dirty="0" err="1" smtClean="0"/>
                        <a:t>파이썬을</a:t>
                      </a:r>
                      <a:r>
                        <a:rPr lang="ko-KR" altLang="en-US" sz="1600" b="1" baseline="0" dirty="0" smtClean="0"/>
                        <a:t> 처음 사용하여 많은 어려움이 있었지만</a:t>
                      </a:r>
                      <a:endParaRPr lang="en-US" altLang="ko-KR" sz="1600" b="1" baseline="0" dirty="0" smtClean="0"/>
                    </a:p>
                    <a:p>
                      <a:pPr latinLnBrk="1"/>
                      <a:r>
                        <a:rPr lang="ko-KR" altLang="en-US" sz="1600" b="1" baseline="0" dirty="0" smtClean="0"/>
                        <a:t>이번 프로젝트를 하면서 </a:t>
                      </a:r>
                      <a:r>
                        <a:rPr lang="ko-KR" altLang="en-US" sz="1600" b="1" baseline="0" dirty="0" err="1" smtClean="0"/>
                        <a:t>파이썬의</a:t>
                      </a:r>
                      <a:r>
                        <a:rPr lang="ko-KR" altLang="en-US" sz="1600" b="1" baseline="0" dirty="0" smtClean="0"/>
                        <a:t> 기능에 대해 배워서 좋았다</a:t>
                      </a:r>
                      <a:r>
                        <a:rPr lang="en-US" altLang="ko-KR" sz="1600" b="1" baseline="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b="1" baseline="0" dirty="0" smtClean="0"/>
                        <a:t>그리고 개인적으로 이렇게 완성도 높은 게임을 만들어서 뿌듯했다</a:t>
                      </a:r>
                      <a:r>
                        <a:rPr lang="en-US" altLang="ko-KR" sz="1600" b="1" baseline="0" dirty="0" smtClean="0"/>
                        <a:t>.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2365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아쉬운 점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생각보다 시간이 많이 부족했다</a:t>
                      </a:r>
                      <a:r>
                        <a:rPr lang="en-US" altLang="ko-KR" b="1" dirty="0" smtClean="0"/>
                        <a:t>. </a:t>
                      </a:r>
                      <a:r>
                        <a:rPr lang="ko-KR" altLang="en-US" b="1" dirty="0" smtClean="0"/>
                        <a:t>그리고 이미지들을 정리하는데 시간을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많이 소요 시켰다</a:t>
                      </a:r>
                      <a:r>
                        <a:rPr lang="en-US" altLang="ko-KR" b="1" dirty="0" smtClean="0"/>
                        <a:t>. </a:t>
                      </a:r>
                      <a:r>
                        <a:rPr lang="ko-KR" altLang="en-US" b="1" dirty="0" smtClean="0"/>
                        <a:t>또한 마무리 단계에서 </a:t>
                      </a:r>
                      <a:r>
                        <a:rPr lang="ko-KR" altLang="en-US" b="1" dirty="0" err="1" smtClean="0"/>
                        <a:t>리펙토링을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smtClean="0"/>
                        <a:t>제대로 못 한게</a:t>
                      </a:r>
                      <a:r>
                        <a:rPr lang="ko-KR" altLang="en-US" b="1" dirty="0" smtClean="0"/>
                        <a:t> 제일 아쉽다</a:t>
                      </a:r>
                      <a:r>
                        <a:rPr lang="en-US" altLang="ko-KR" b="1" dirty="0" smtClean="0"/>
                        <a:t>.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dirty="0" smtClean="0"/>
                        <a:t>코드가 길어질수록 정리를 못하고 뒤돌아보니 하드코딩을 해온 것 같아 아쉬움이 많다</a:t>
                      </a:r>
                      <a:r>
                        <a:rPr lang="en-US" altLang="ko-KR" b="1" dirty="0" smtClean="0"/>
                        <a:t>. </a:t>
                      </a:r>
                      <a:r>
                        <a:rPr lang="ko-KR" altLang="en-US" b="1" dirty="0" smtClean="0"/>
                        <a:t>그리고 게임을 하다가 버그문제도 가끔 생겼지만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수정을 못하고 마무리해야 해서 아쉽다</a:t>
                      </a:r>
                      <a:r>
                        <a:rPr lang="en-US" altLang="ko-KR" b="1" dirty="0" smtClean="0"/>
                        <a:t>. </a:t>
                      </a:r>
                      <a:r>
                        <a:rPr lang="ko-KR" altLang="en-US" b="1" dirty="0" smtClean="0"/>
                        <a:t>꼭 방학 때 추가적으로 수정해야겠다</a:t>
                      </a:r>
                      <a:r>
                        <a:rPr lang="en-US" altLang="ko-KR" b="1" dirty="0" smtClean="0"/>
                        <a:t>.</a:t>
                      </a:r>
                      <a:r>
                        <a:rPr lang="ko-KR" altLang="en-US" b="1" dirty="0" smtClean="0"/>
                        <a:t> 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311</TotalTime>
  <Words>410</Words>
  <Application>Microsoft Office PowerPoint</Application>
  <PresentationFormat>화면 슬라이드 쇼(4:3)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열정</vt:lpstr>
      <vt:lpstr>Return 1945</vt:lpstr>
      <vt:lpstr>INDEX</vt:lpstr>
      <vt:lpstr>게임 소개</vt:lpstr>
      <vt:lpstr>개발 진척도</vt:lpstr>
      <vt:lpstr>잘된 점 및 아쉬운 점 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41</cp:revision>
  <dcterms:created xsi:type="dcterms:W3CDTF">2017-10-20T07:36:23Z</dcterms:created>
  <dcterms:modified xsi:type="dcterms:W3CDTF">2017-12-26T02:35:16Z</dcterms:modified>
</cp:coreProperties>
</file>