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&#54840;&#54785;\Documents\Bandicam\bandicam%202017-11-22%2021-27-04-460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b="1" dirty="0" smtClean="0"/>
              <a:t>Return 1945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704856" cy="180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ko-KR" sz="3600" b="1" dirty="0" smtClean="0"/>
              <a:t>2D Programming 2</a:t>
            </a:r>
            <a:r>
              <a:rPr lang="ko-KR" altLang="en-US" sz="3600" b="1" dirty="0" smtClean="0"/>
              <a:t>차 발표</a:t>
            </a:r>
            <a:endParaRPr lang="en-US" altLang="ko-KR" sz="3600" b="1" dirty="0" smtClean="0"/>
          </a:p>
          <a:p>
            <a:endParaRPr lang="en-US" altLang="ko-KR" dirty="0" smtClean="0"/>
          </a:p>
          <a:p>
            <a:pPr algn="r"/>
            <a:r>
              <a:rPr lang="en-US" altLang="ko-KR" b="1" dirty="0" smtClean="0">
                <a:latin typeface="+mn-ea"/>
              </a:rPr>
              <a:t>2012180061</a:t>
            </a:r>
          </a:p>
          <a:p>
            <a:pPr algn="r"/>
            <a:r>
              <a:rPr lang="ko-KR" altLang="en-US" b="1" dirty="0" smtClean="0"/>
              <a:t>임 호 혁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개발 상황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Commit </a:t>
            </a:r>
            <a:r>
              <a:rPr lang="ko-KR" altLang="en-US" dirty="0" smtClean="0"/>
              <a:t>통계</a:t>
            </a:r>
            <a:endParaRPr lang="en-US" altLang="ko-KR" dirty="0" smtClean="0"/>
          </a:p>
          <a:p>
            <a:r>
              <a:rPr lang="ko-KR" altLang="en-US" dirty="0" smtClean="0"/>
              <a:t>게임 실행 영상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132856"/>
            <a:ext cx="3401965" cy="45259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36104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251520" y="1124744"/>
            <a:ext cx="5760640" cy="1008112"/>
          </a:xfrm>
        </p:spPr>
        <p:txBody>
          <a:bodyPr/>
          <a:lstStyle/>
          <a:p>
            <a:r>
              <a:rPr lang="ko-KR" altLang="en-US" dirty="0" smtClean="0"/>
              <a:t>슈팅 게임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기존에 있는 스트라이커 </a:t>
            </a:r>
            <a:r>
              <a:rPr lang="en-US" altLang="ko-KR" dirty="0" smtClean="0"/>
              <a:t>1945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132856"/>
            <a:ext cx="3389169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980728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half" idx="1"/>
          </p:nvPr>
        </p:nvGraphicFramePr>
        <p:xfrm>
          <a:off x="323528" y="1268760"/>
          <a:ext cx="8496945" cy="50323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/>
                <a:gridCol w="3384376"/>
                <a:gridCol w="3888433"/>
              </a:tblGrid>
              <a:tr h="35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 범위</a:t>
                      </a:r>
                      <a:endParaRPr lang="ko-KR" altLang="en-US" dirty="0"/>
                    </a:p>
                  </a:txBody>
                  <a:tcPr/>
                </a:tc>
              </a:tr>
              <a:tr h="560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방향 혹은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방향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키보드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방향 및 자연스러운 움직임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  <a:tr h="409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Space Bar</a:t>
                      </a:r>
                      <a:r>
                        <a:rPr lang="ko-KR" altLang="en-US" sz="1600" dirty="0" smtClean="0"/>
                        <a:t>를 누를 시 공격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필살기</a:t>
                      </a:r>
                      <a:r>
                        <a:rPr lang="ko-KR" altLang="en-US" sz="1600" dirty="0" smtClean="0"/>
                        <a:t> 구현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 다양한 미사일 </a:t>
                      </a:r>
                      <a:endParaRPr lang="ko-KR" altLang="en-US" sz="1600" dirty="0"/>
                    </a:p>
                  </a:txBody>
                  <a:tcPr/>
                </a:tc>
              </a:tr>
              <a:tr h="580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최대한 긴 스테이지 활용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 이상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619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적은 일정 패턴 및 랜덤으로 등장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적이 죽을</a:t>
                      </a:r>
                      <a:r>
                        <a:rPr lang="ko-KR" altLang="en-US" baseline="0" dirty="0" smtClean="0"/>
                        <a:t> 시 미사일을 쏘며 죽는다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적의 체력을 만든다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시간이 흐를 수록 적이 추가 등장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 증가 시 다양한 패턴의 적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1093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Player</a:t>
                      </a:r>
                      <a:r>
                        <a:rPr lang="ko-KR" altLang="en-US" sz="1400" dirty="0" smtClean="0"/>
                        <a:t>는 미사일을 쏘고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그 미사일을 맞으면 적은 죽는다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Player</a:t>
                      </a:r>
                      <a:r>
                        <a:rPr lang="ko-KR" altLang="en-US" sz="1400" dirty="0" smtClean="0"/>
                        <a:t>는 적의 미사일을 맞으면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체력이 깎이고 그 이상 맞을 시 죽게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점수를 추가할 예정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아이템을 먹으면 필사기 장전</a:t>
                      </a:r>
                      <a:r>
                        <a:rPr lang="ko-KR" altLang="en-US" sz="1400" baseline="0" dirty="0" smtClean="0"/>
                        <a:t> 및 체력 추가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플레이어 죽을 시 이어하기 기능 생성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1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미사일 쏘기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죽음</a:t>
                      </a:r>
                      <a:r>
                        <a:rPr lang="en-US" altLang="ko-KR" dirty="0" smtClean="0"/>
                        <a:t>, Player </a:t>
                      </a:r>
                      <a:r>
                        <a:rPr lang="ko-KR" altLang="en-US" dirty="0" smtClean="0"/>
                        <a:t>죽음 소리</a:t>
                      </a:r>
                      <a:r>
                        <a:rPr lang="ko-KR" altLang="en-US" baseline="0" dirty="0" smtClean="0"/>
                        <a:t> 등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0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미사일 공격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움직임</a:t>
                      </a:r>
                      <a:r>
                        <a:rPr lang="en-US" altLang="ko-KR" sz="1600" baseline="0" dirty="0" smtClean="0"/>
                        <a:t>, Stage</a:t>
                      </a:r>
                      <a:r>
                        <a:rPr lang="ko-KR" altLang="en-US" sz="1600" baseline="0" dirty="0" smtClean="0"/>
                        <a:t>움직임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모션 추가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399032"/>
          </a:xfrm>
        </p:spPr>
        <p:txBody>
          <a:bodyPr/>
          <a:lstStyle/>
          <a:p>
            <a:r>
              <a:rPr lang="ko-KR" altLang="en-US" dirty="0" smtClean="0"/>
              <a:t>개발 상황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179512" y="1196752"/>
          <a:ext cx="8784976" cy="575172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86305"/>
                <a:gridCol w="1549999"/>
                <a:gridCol w="6048672"/>
              </a:tblGrid>
              <a:tr h="295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리소스 수집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계획 </a:t>
                      </a:r>
                      <a:r>
                        <a:rPr lang="en-US" altLang="ko-KR" sz="1600" b="0" dirty="0" smtClean="0"/>
                        <a:t>: Background, Player, </a:t>
                      </a:r>
                      <a:r>
                        <a:rPr lang="ko-KR" altLang="en-US" sz="1600" b="0" dirty="0" smtClean="0"/>
                        <a:t>미사일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적  이미지 수집</a:t>
                      </a:r>
                      <a:r>
                        <a:rPr lang="en-US" altLang="ko-KR" sz="1600" b="0" baseline="0" dirty="0" smtClean="0"/>
                        <a:t> 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295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결과 </a:t>
                      </a:r>
                      <a:r>
                        <a:rPr lang="en-US" altLang="ko-KR" sz="1600" b="0" dirty="0" smtClean="0"/>
                        <a:t>: </a:t>
                      </a:r>
                      <a:r>
                        <a:rPr lang="ko-KR" altLang="en-US" sz="1600" b="0" dirty="0" smtClean="0"/>
                        <a:t>이미지 수집 완료</a:t>
                      </a:r>
                      <a:r>
                        <a:rPr lang="en-US" altLang="ko-KR" sz="1600" b="0" dirty="0" smtClean="0"/>
                        <a:t>. - (100 %)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41148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오브젝트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Scene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오브젝트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기본 오브젝트 생성</a:t>
                      </a:r>
                      <a:r>
                        <a:rPr lang="en-US" altLang="ko-KR" sz="1600" dirty="0" smtClean="0"/>
                        <a:t>. (Player, </a:t>
                      </a:r>
                      <a:r>
                        <a:rPr lang="ko-KR" altLang="en-US" sz="1600" dirty="0" smtClean="0"/>
                        <a:t>미사일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     </a:t>
                      </a:r>
                      <a:r>
                        <a:rPr lang="en-US" altLang="ko-KR" sz="1600" dirty="0" err="1" smtClean="0"/>
                        <a:t>LogoScene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StageScene</a:t>
                      </a:r>
                      <a:r>
                        <a:rPr lang="ko-KR" altLang="en-US" sz="1600" dirty="0" smtClean="0"/>
                        <a:t>을 구현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이미지출력 확인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:  Start, Logo, stage, Player, Enemy,</a:t>
                      </a:r>
                      <a:r>
                        <a:rPr lang="en-US" altLang="ko-KR" sz="1600" baseline="0" dirty="0" smtClean="0"/>
                        <a:t> Bullet </a:t>
                      </a:r>
                      <a:r>
                        <a:rPr lang="ko-KR" altLang="en-US" sz="1600" baseline="0" dirty="0" smtClean="0"/>
                        <a:t>구현 </a:t>
                      </a:r>
                      <a:r>
                        <a:rPr lang="en-US" altLang="ko-KR" sz="1600" baseline="0" dirty="0" smtClean="0"/>
                        <a:t>–(100%)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키보드 동작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플레이어의 이동과 미사일 구현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 완료 후 추가범위 구현 중  </a:t>
                      </a:r>
                      <a:r>
                        <a:rPr lang="en-US" altLang="ko-KR" sz="1600" baseline="0" dirty="0" smtClean="0"/>
                        <a:t>– (100%), (</a:t>
                      </a:r>
                      <a:r>
                        <a:rPr lang="ko-KR" altLang="en-US" sz="1600" baseline="0" dirty="0" smtClean="0"/>
                        <a:t>추가</a:t>
                      </a:r>
                      <a:r>
                        <a:rPr lang="en-US" altLang="ko-KR" sz="1600" baseline="0" dirty="0" smtClean="0"/>
                        <a:t>:50%)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적의 움직임과 적의 생성 구현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:  </a:t>
                      </a:r>
                      <a:r>
                        <a:rPr lang="ko-KR" altLang="en-US" sz="1600" dirty="0" smtClean="0"/>
                        <a:t>랜덤 등장과 일정 미사일 발사 추가범위 구현 계획</a:t>
                      </a:r>
                      <a:r>
                        <a:rPr lang="en-US" altLang="ko-KR" sz="16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         – (70%), (</a:t>
                      </a:r>
                      <a:r>
                        <a:rPr lang="ko-KR" altLang="en-US" sz="1600" baseline="0" dirty="0" smtClean="0"/>
                        <a:t>추가</a:t>
                      </a:r>
                      <a:r>
                        <a:rPr lang="en-US" altLang="ko-KR" sz="1600" baseline="0" dirty="0" smtClean="0"/>
                        <a:t>:0%)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 구현 및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 점검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주차까지 완료되었다면 충돌 체크를 만든다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295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진행 중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. (30%)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효과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Player</a:t>
                      </a:r>
                      <a:r>
                        <a:rPr lang="ko-KR" altLang="en-US" sz="1600" dirty="0" smtClean="0"/>
                        <a:t>의 움직임과 배경 움직임의 애니메이션 구현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추가범위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추가적으로 추가할</a:t>
                      </a:r>
                      <a:r>
                        <a:rPr lang="ko-KR" altLang="en-US" baseline="0" dirty="0" smtClean="0"/>
                        <a:t> 수 있는 부분 구현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196752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Commit 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4104456" cy="271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124744"/>
            <a:ext cx="4032448" cy="26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933056"/>
            <a:ext cx="4104456" cy="273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933057"/>
            <a:ext cx="403244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영상</a:t>
            </a:r>
            <a:endParaRPr lang="ko-KR" altLang="en-US" dirty="0"/>
          </a:p>
        </p:txBody>
      </p:sp>
      <p:pic>
        <p:nvPicPr>
          <p:cNvPr id="7" name="bandicam 2017-11-22 21-27-04-460.avi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772816"/>
            <a:ext cx="6219752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277</TotalTime>
  <Words>385</Words>
  <Application>Microsoft Office PowerPoint</Application>
  <PresentationFormat>화면 슬라이드 쇼(4:3)</PresentationFormat>
  <Paragraphs>87</Paragraphs>
  <Slides>7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열정</vt:lpstr>
      <vt:lpstr>Return 1945</vt:lpstr>
      <vt:lpstr>INDEX.</vt:lpstr>
      <vt:lpstr>게임 컨셉.</vt:lpstr>
      <vt:lpstr>개발 범위.</vt:lpstr>
      <vt:lpstr>개발 상황.</vt:lpstr>
      <vt:lpstr>Git Hub Commit 통계.</vt:lpstr>
      <vt:lpstr>게임 실행 영상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호혁</dc:creator>
  <cp:lastModifiedBy>호혁</cp:lastModifiedBy>
  <cp:revision>34</cp:revision>
  <dcterms:created xsi:type="dcterms:W3CDTF">2017-10-20T07:36:23Z</dcterms:created>
  <dcterms:modified xsi:type="dcterms:W3CDTF">2017-11-22T13:09:47Z</dcterms:modified>
</cp:coreProperties>
</file>