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C3C079-E09F-4317-B45A-2E6D3F22C643}" type="datetimeFigureOut">
              <a:rPr lang="ko-KR" altLang="en-US" smtClean="0"/>
              <a:pPr/>
              <a:t>2017-10-30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CBE34B-A974-4637-BD69-F4B68CD035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600" b="1" dirty="0" smtClean="0"/>
              <a:t>Return 1945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04856" cy="180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ko-KR" sz="3600" b="1" dirty="0" smtClean="0"/>
              <a:t>2D Programming 1</a:t>
            </a:r>
            <a:r>
              <a:rPr lang="ko-KR" altLang="en-US" sz="3600" b="1" dirty="0" smtClean="0"/>
              <a:t>차 발표</a:t>
            </a:r>
            <a:endParaRPr lang="en-US" altLang="ko-KR" sz="3600" b="1" dirty="0" smtClean="0"/>
          </a:p>
          <a:p>
            <a:endParaRPr lang="en-US" altLang="ko-KR" dirty="0" smtClean="0"/>
          </a:p>
          <a:p>
            <a:pPr algn="r"/>
            <a:r>
              <a:rPr lang="en-US" altLang="ko-KR" b="1" dirty="0" smtClean="0">
                <a:latin typeface="+mn-ea"/>
              </a:rPr>
              <a:t>2012180061</a:t>
            </a:r>
          </a:p>
          <a:p>
            <a:pPr algn="r"/>
            <a:r>
              <a:rPr lang="ko-KR" altLang="en-US" b="1" dirty="0" smtClean="0"/>
              <a:t>임 호 혁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게임 진행 흐름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개발 계획</a:t>
            </a:r>
            <a:endParaRPr lang="en-US" altLang="ko-KR" dirty="0" smtClean="0"/>
          </a:p>
          <a:p>
            <a:r>
              <a:rPr lang="ko-KR" altLang="en-US" dirty="0" smtClean="0"/>
              <a:t>자체평가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3401965" cy="45259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36104"/>
          </a:xfrm>
        </p:spPr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251520" y="1124744"/>
            <a:ext cx="5760640" cy="1008112"/>
          </a:xfrm>
        </p:spPr>
        <p:txBody>
          <a:bodyPr/>
          <a:lstStyle/>
          <a:p>
            <a:r>
              <a:rPr lang="ko-KR" altLang="en-US" dirty="0" smtClean="0"/>
              <a:t>슈팅 게임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기존에 있는 스트라이커 </a:t>
            </a:r>
            <a:r>
              <a:rPr lang="en-US" altLang="ko-KR" dirty="0" smtClean="0"/>
              <a:t>1945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2" name="그림 11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132856"/>
            <a:ext cx="3389169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진행 흐름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 descr="unname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2555776" cy="2520280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76056" y="1700808"/>
            <a:ext cx="4182616" cy="4525963"/>
          </a:xfrm>
        </p:spPr>
        <p:txBody>
          <a:bodyPr/>
          <a:lstStyle/>
          <a:p>
            <a:r>
              <a:rPr lang="en-US" altLang="ko-KR" sz="2000" dirty="0" smtClean="0"/>
              <a:t>Logo</a:t>
            </a:r>
            <a:r>
              <a:rPr lang="ko-KR" altLang="en-US" sz="2000" dirty="0" smtClean="0"/>
              <a:t>화면과 </a:t>
            </a:r>
            <a:r>
              <a:rPr lang="en-US" altLang="ko-KR" sz="2000" dirty="0" smtClean="0"/>
              <a:t>Stage</a:t>
            </a:r>
            <a:r>
              <a:rPr lang="ko-KR" altLang="en-US" sz="2000" dirty="0" smtClean="0"/>
              <a:t>화면 구성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움직임과 적을 제거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smtClean="0"/>
              <a:t>미사일과 </a:t>
            </a:r>
            <a:r>
              <a:rPr lang="ko-KR" altLang="en-US" sz="2000" smtClean="0"/>
              <a:t>필</a:t>
            </a:r>
            <a:r>
              <a:rPr lang="ko-KR" altLang="en-US" sz="2000" smtClean="0"/>
              <a:t>살</a:t>
            </a:r>
            <a:r>
              <a:rPr lang="ko-KR" altLang="en-US" sz="2000" smtClean="0"/>
              <a:t>기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체력 감소 및 증가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Boss</a:t>
            </a:r>
            <a:r>
              <a:rPr lang="ko-KR" altLang="en-US" sz="2000" dirty="0" smtClean="0"/>
              <a:t>를 죽이면 </a:t>
            </a:r>
            <a:r>
              <a:rPr lang="en-US" altLang="ko-KR" sz="2000" dirty="0" smtClean="0"/>
              <a:t>Stage Clear!</a:t>
            </a:r>
          </a:p>
          <a:p>
            <a:endParaRPr lang="en-US" altLang="ko-KR" sz="2000" dirty="0" smtClean="0"/>
          </a:p>
        </p:txBody>
      </p:sp>
      <p:pic>
        <p:nvPicPr>
          <p:cNvPr id="7" name="그림 6" descr="gfs_56366_2_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412776"/>
            <a:ext cx="2555776" cy="2520280"/>
          </a:xfrm>
          <a:prstGeom prst="rect">
            <a:avLst/>
          </a:prstGeom>
        </p:spPr>
      </p:pic>
      <p:pic>
        <p:nvPicPr>
          <p:cNvPr id="8" name="그림 7" descr="maxres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077072"/>
            <a:ext cx="2558143" cy="2520280"/>
          </a:xfrm>
          <a:prstGeom prst="rect">
            <a:avLst/>
          </a:prstGeom>
        </p:spPr>
      </p:pic>
      <p:pic>
        <p:nvPicPr>
          <p:cNvPr id="10" name="그림 9" descr="imag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4077072"/>
            <a:ext cx="2555776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80728"/>
          </a:xfrm>
        </p:spPr>
        <p:txBody>
          <a:bodyPr/>
          <a:lstStyle/>
          <a:p>
            <a:r>
              <a:rPr lang="ko-KR" altLang="en-US" dirty="0" smtClean="0"/>
              <a:t>개발 범위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half" idx="1"/>
          </p:nvPr>
        </p:nvGraphicFramePr>
        <p:xfrm>
          <a:off x="323528" y="1268760"/>
          <a:ext cx="8496945" cy="50323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4136"/>
                <a:gridCol w="3384376"/>
                <a:gridCol w="3888433"/>
              </a:tblGrid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 범위</a:t>
                      </a:r>
                      <a:endParaRPr lang="ko-KR" altLang="en-US" dirty="0"/>
                    </a:p>
                  </a:txBody>
                  <a:tcPr/>
                </a:tc>
              </a:tr>
              <a:tr h="5601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방향 혹은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방향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키보드</a:t>
                      </a:r>
                      <a:r>
                        <a:rPr lang="en-US" altLang="ko-KR" sz="16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방향 및 자연스러운 움직임</a:t>
                      </a:r>
                      <a:endParaRPr lang="en-US" altLang="ko-KR" sz="1600" dirty="0" smtClean="0"/>
                    </a:p>
                    <a:p>
                      <a:pPr latinLnBrk="1"/>
                      <a:endParaRPr lang="en-US" altLang="ko-KR" sz="1600" dirty="0" smtClean="0"/>
                    </a:p>
                  </a:txBody>
                  <a:tcPr/>
                </a:tc>
              </a:tr>
              <a:tr h="4094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Space Bar</a:t>
                      </a:r>
                      <a:r>
                        <a:rPr lang="ko-KR" altLang="en-US" sz="1600" dirty="0" smtClean="0"/>
                        <a:t>를 누를 시 공격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필사기 구현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및 다양한 미사일 </a:t>
                      </a:r>
                      <a:endParaRPr lang="ko-KR" altLang="en-US" sz="1600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최대한 긴 스테이지 활용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스테이지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개 이상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6191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</a:t>
                      </a:r>
                      <a:r>
                        <a:rPr lang="en-US" altLang="ko-KR" dirty="0" smtClean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적은 일정 패턴 및 랜덤으로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적이 죽을</a:t>
                      </a:r>
                      <a:r>
                        <a:rPr lang="ko-KR" altLang="en-US" baseline="0" dirty="0" smtClean="0"/>
                        <a:t> 시 미사일을 쏘며 죽는다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적의 체력을 만든다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5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시간이 흐를 수록 적이 추가 등장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증가 시 다양한 패턴의 적 추가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1093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미사일을 쏘고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그 미사일을 맞으면 적은 죽는다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Player</a:t>
                      </a:r>
                      <a:r>
                        <a:rPr lang="ko-KR" altLang="en-US" sz="1400" dirty="0" smtClean="0"/>
                        <a:t>는 적의 미사일을 맞으면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체력이 깎이고 그 이상 맞을 시 죽게 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점수를 추가할 예정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먹으면 필사기 장전</a:t>
                      </a:r>
                      <a:r>
                        <a:rPr lang="ko-KR" altLang="en-US" sz="1400" baseline="0" dirty="0" smtClean="0"/>
                        <a:t> 및 체력 추가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플레이어 </a:t>
                      </a:r>
                      <a:r>
                        <a:rPr lang="ko-KR" altLang="en-US" sz="1400" baseline="0" dirty="0" err="1" smtClean="0"/>
                        <a:t>죽을시</a:t>
                      </a:r>
                      <a:r>
                        <a:rPr lang="ko-KR" altLang="en-US" sz="1400" baseline="0" dirty="0" smtClean="0"/>
                        <a:t> 이어하기 기능 생성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41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스테이지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미사일 쏘기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 죽음</a:t>
                      </a:r>
                      <a:r>
                        <a:rPr lang="en-US" altLang="ko-KR" dirty="0" smtClean="0"/>
                        <a:t>, Player </a:t>
                      </a:r>
                      <a:r>
                        <a:rPr lang="ko-KR" altLang="en-US" dirty="0" smtClean="0"/>
                        <a:t>죽음 소리</a:t>
                      </a:r>
                      <a:r>
                        <a:rPr lang="ko-KR" altLang="en-US" baseline="0" dirty="0" smtClean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0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미사일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움직임</a:t>
                      </a:r>
                      <a:r>
                        <a:rPr lang="en-US" altLang="ko-KR" sz="1600" baseline="0" dirty="0" smtClean="0"/>
                        <a:t>, Stage</a:t>
                      </a:r>
                      <a:r>
                        <a:rPr lang="ko-KR" altLang="en-US" sz="1600" baseline="0" dirty="0" smtClean="0"/>
                        <a:t>움직임</a:t>
                      </a:r>
                      <a:endParaRPr lang="en-US" altLang="ko-KR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다양한 모션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1"/>
          </p:nvPr>
        </p:nvGraphicFramePr>
        <p:xfrm>
          <a:off x="457200" y="1722438"/>
          <a:ext cx="8075241" cy="501121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90464"/>
                <a:gridCol w="1728192"/>
                <a:gridCol w="5256585"/>
              </a:tblGrid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리소스 수집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/>
                        <a:t>Background, Player, </a:t>
                      </a:r>
                      <a:r>
                        <a:rPr lang="ko-KR" altLang="en-US" b="0" dirty="0" smtClean="0"/>
                        <a:t>미사일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ko-KR" altLang="en-US" b="0" dirty="0" smtClean="0"/>
                        <a:t>적  이미지 수집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</a:tr>
              <a:tr h="683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 오브젝트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Scene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오브젝트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기본 오브젝트 생성</a:t>
                      </a:r>
                      <a:r>
                        <a:rPr lang="en-US" altLang="ko-KR" sz="1600" dirty="0" smtClean="0"/>
                        <a:t>. (Player, </a:t>
                      </a:r>
                      <a:r>
                        <a:rPr lang="ko-KR" altLang="en-US" sz="1600" dirty="0" smtClean="0"/>
                        <a:t>아이템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적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LogoScene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StageScene</a:t>
                      </a:r>
                      <a:r>
                        <a:rPr lang="ko-KR" altLang="en-US" sz="1600" dirty="0" smtClean="0"/>
                        <a:t>을 구현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이미지 출력 확인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동작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플레이어의 이동과 미사일 구현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 오브젝트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적의 움직임과 적의 생성 구현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 구현 및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중간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주차까지 완료되었다면 충돌 체크를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 효과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Player</a:t>
                      </a:r>
                      <a:r>
                        <a:rPr lang="ko-KR" altLang="en-US" sz="1600" dirty="0" smtClean="0"/>
                        <a:t>의 움직임과 배경 움직임의 애니메이션 구현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추가범위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추가적으로 추가할</a:t>
                      </a:r>
                      <a:r>
                        <a:rPr lang="ko-KR" altLang="en-US" baseline="0" dirty="0" smtClean="0"/>
                        <a:t> 수 있는 부분 구현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591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 점검 및 </a:t>
                      </a:r>
                      <a:r>
                        <a:rPr lang="ko-KR" altLang="en-US" dirty="0" err="1" smtClean="0"/>
                        <a:t>릴리즈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1"/>
          </p:nvPr>
        </p:nvGraphicFramePr>
        <p:xfrm>
          <a:off x="457200" y="1722438"/>
          <a:ext cx="7931224" cy="2824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5612"/>
                <a:gridCol w="3965612"/>
              </a:tblGrid>
              <a:tr h="554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dirty="0" smtClean="0"/>
                        <a:t>(A:</a:t>
                      </a:r>
                      <a:r>
                        <a:rPr lang="ko-KR" altLang="en-US" sz="1400" dirty="0" smtClean="0"/>
                        <a:t>매우 잘함</a:t>
                      </a:r>
                      <a:r>
                        <a:rPr lang="en-US" altLang="ko-KR" sz="1400" dirty="0" smtClean="0"/>
                        <a:t>,B:</a:t>
                      </a:r>
                      <a:r>
                        <a:rPr lang="ko-KR" altLang="en-US" sz="1400" dirty="0" smtClean="0"/>
                        <a:t>잘함</a:t>
                      </a:r>
                      <a:r>
                        <a:rPr lang="en-US" altLang="ko-KR" sz="1400" dirty="0" smtClean="0"/>
                        <a:t>,C: </a:t>
                      </a:r>
                      <a:r>
                        <a:rPr lang="ko-KR" altLang="en-US" sz="1400" dirty="0" smtClean="0"/>
                        <a:t>보통</a:t>
                      </a:r>
                      <a:r>
                        <a:rPr lang="en-US" altLang="ko-KR" sz="1400" dirty="0" smtClean="0"/>
                        <a:t>,D:</a:t>
                      </a:r>
                      <a:r>
                        <a:rPr lang="ko-KR" altLang="en-US" sz="1400" dirty="0" smtClean="0"/>
                        <a:t>못함</a:t>
                      </a:r>
                      <a:r>
                        <a:rPr lang="en-US" altLang="ko-KR" sz="1400" dirty="0" smtClean="0"/>
                        <a:t>,E:</a:t>
                      </a:r>
                      <a:r>
                        <a:rPr lang="ko-KR" altLang="en-US" sz="1400" dirty="0" smtClean="0"/>
                        <a:t>매우 못함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</a:tr>
              <a:tr h="4793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게임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baseline="0" dirty="0" err="1" smtClean="0">
                          <a:latin typeface="+mn-ea"/>
                          <a:ea typeface="+mn-ea"/>
                        </a:rPr>
                        <a:t>컨셉이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</a:rPr>
                        <a:t> 잘 표현되었는가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게임 핵심 </a:t>
                      </a:r>
                      <a:r>
                        <a:rPr lang="ko-KR" altLang="en-US" sz="1600" b="1" dirty="0" err="1" smtClean="0">
                          <a:latin typeface="+mn-ea"/>
                          <a:ea typeface="+mn-ea"/>
                        </a:rPr>
                        <a:t>메카닉의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 제시가 잘 되었는가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게임 실행 흐름이 잘 표현되었는가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개발 범위가 구체적이며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측정</a:t>
                      </a:r>
                      <a:r>
                        <a:rPr lang="ko-KR" altLang="en-US" sz="1600" b="1" baseline="0" dirty="0" smtClean="0">
                          <a:latin typeface="+mn-ea"/>
                          <a:ea typeface="+mn-ea"/>
                        </a:rPr>
                        <a:t> 가능한가</a:t>
                      </a:r>
                      <a:r>
                        <a:rPr lang="en-US" altLang="ko-KR" sz="1600" b="1" baseline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977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latin typeface="+mn-ea"/>
                          <a:ea typeface="+mn-ea"/>
                        </a:rPr>
                        <a:t>개발 계획이 구체적이며 실행 가능한가</a:t>
                      </a:r>
                      <a:r>
                        <a:rPr lang="en-US" altLang="ko-KR" sz="1600" b="1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열정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176</TotalTime>
  <Words>385</Words>
  <Application>Microsoft Office PowerPoint</Application>
  <PresentationFormat>화면 슬라이드 쇼(4:3)</PresentationFormat>
  <Paragraphs>103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열정</vt:lpstr>
      <vt:lpstr>Return 1945</vt:lpstr>
      <vt:lpstr>INDEX.</vt:lpstr>
      <vt:lpstr>게임 컨셉.</vt:lpstr>
      <vt:lpstr>게임 진행 흐름.</vt:lpstr>
      <vt:lpstr>개발 범위.</vt:lpstr>
      <vt:lpstr>개발 계획.</vt:lpstr>
      <vt:lpstr>자체 평가.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호혁</dc:creator>
  <cp:lastModifiedBy>호혁</cp:lastModifiedBy>
  <cp:revision>21</cp:revision>
  <dcterms:created xsi:type="dcterms:W3CDTF">2017-10-20T07:36:23Z</dcterms:created>
  <dcterms:modified xsi:type="dcterms:W3CDTF">2017-10-30T13:36:20Z</dcterms:modified>
</cp:coreProperties>
</file>