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C00B-B7FB-4AAE-AAEC-B976F7EB45E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1180-FB4B-4E98-B9A6-80F3232A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ChessClub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57422" y="4286256"/>
            <a:ext cx="5414978" cy="1352544"/>
          </a:xfrm>
        </p:spPr>
        <p:txBody>
          <a:bodyPr/>
          <a:lstStyle/>
          <a:p>
            <a:pPr algn="r"/>
            <a:r>
              <a:rPr lang="en-US" altLang="ko-KR" dirty="0" smtClean="0"/>
              <a:t>2012180061</a:t>
            </a:r>
          </a:p>
          <a:p>
            <a:pPr algn="r"/>
            <a:r>
              <a:rPr lang="ko-KR" altLang="en-US" dirty="0" smtClean="0"/>
              <a:t>임 호 혁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스토리 기획서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스토리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-100</a:t>
            </a:r>
            <a:r>
              <a:rPr lang="ko-KR" altLang="en-US" sz="2000" dirty="0" smtClean="0"/>
              <a:t>년 후 고등학교에서 유행하는 학교 점령하기가 시작 되었다</a:t>
            </a:r>
            <a:r>
              <a:rPr lang="en-US" altLang="ko-KR" sz="2000" dirty="0" smtClean="0"/>
              <a:t>…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단 </a:t>
            </a:r>
            <a:r>
              <a:rPr lang="en-US" altLang="ko-KR" sz="2000" dirty="0" smtClean="0"/>
              <a:t>1:1</a:t>
            </a:r>
            <a:r>
              <a:rPr lang="ko-KR" altLang="en-US" sz="2000" dirty="0" smtClean="0"/>
              <a:t>이 아닌 단체전</a:t>
            </a:r>
            <a:r>
              <a:rPr lang="en-US" altLang="ko-KR" sz="2000" dirty="0" smtClean="0"/>
              <a:t>(5</a:t>
            </a:r>
            <a:r>
              <a:rPr lang="ko-KR" altLang="en-US" sz="2000" dirty="0" smtClean="0"/>
              <a:t>명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시간이 지난 만큼 룰도 생겨났고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이 게임에서 이기면 학교를 점령 뿐만 아니라 진 학교는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이긴 학교에 산하가 되어서 도움을 주게 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도시에서 구로 또 시로 점점 커져서 매년 세계대회가 생긴다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이기면 깃발을 뺏고 자기 깃발을 꽂는다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    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스토리 기획서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캐릭터 소개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한 </a:t>
            </a:r>
            <a:r>
              <a:rPr lang="ko-KR" altLang="en-US" sz="2000" dirty="0" err="1" smtClean="0"/>
              <a:t>팀당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명이다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(</a:t>
            </a:r>
            <a:r>
              <a:rPr lang="ko-KR" altLang="en-US" sz="2000" dirty="0" smtClean="0"/>
              <a:t>바디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방어 위주를 하는 캐릭터 단점 느리다</a:t>
            </a:r>
            <a:r>
              <a:rPr lang="en-US" altLang="ko-KR" sz="2000" dirty="0" smtClean="0"/>
              <a:t>.)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(</a:t>
            </a:r>
            <a:r>
              <a:rPr lang="ko-KR" altLang="en-US" sz="2000" dirty="0" err="1" smtClean="0"/>
              <a:t>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공격 위주를 하는 캐릭터 단점 방어가 약하다</a:t>
            </a:r>
            <a:r>
              <a:rPr lang="en-US" altLang="ko-KR" sz="2000" dirty="0" smtClean="0"/>
              <a:t>.)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(</a:t>
            </a:r>
            <a:r>
              <a:rPr lang="ko-KR" altLang="en-US" sz="2000" dirty="0" smtClean="0"/>
              <a:t>미들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방어와 공격이 동등하지만 단점 체력이 약하다</a:t>
            </a:r>
            <a:r>
              <a:rPr lang="en-US" altLang="ko-KR" sz="2000" dirty="0" smtClean="0"/>
              <a:t>.)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(</a:t>
            </a:r>
            <a:r>
              <a:rPr lang="ko-KR" altLang="en-US" sz="2000" dirty="0" err="1" smtClean="0"/>
              <a:t>쉐도우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빠르며 직접적인 공격은 못하지만 지뢰를 만들어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 </a:t>
            </a:r>
            <a:r>
              <a:rPr lang="ko-KR" altLang="en-US" sz="2000" dirty="0" smtClean="0"/>
              <a:t>적의 움직임을 막을 수 있다</a:t>
            </a:r>
            <a:r>
              <a:rPr lang="en-US" altLang="ko-KR" sz="2000" dirty="0" smtClean="0"/>
              <a:t>.)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(</a:t>
            </a:r>
            <a:r>
              <a:rPr lang="ko-KR" altLang="en-US" sz="2000" dirty="0" smtClean="0"/>
              <a:t>가드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깃발을 지킨다 깃발 주변에서만 움직인다</a:t>
            </a:r>
            <a:r>
              <a:rPr lang="en-US" altLang="ko-KR" sz="2000" dirty="0" smtClean="0"/>
              <a:t>.)</a:t>
            </a:r>
          </a:p>
          <a:p>
            <a:pPr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smtClean="0"/>
              <a:t>이기는 방법 </a:t>
            </a:r>
            <a:r>
              <a:rPr lang="en-US" altLang="ko-KR" sz="2000" dirty="0" smtClean="0"/>
              <a:t>–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깃발을 먼저 뽑으면 게임 끝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학생들을 </a:t>
            </a:r>
            <a:r>
              <a:rPr lang="ko-KR" altLang="en-US" sz="2000" dirty="0" err="1" smtClean="0"/>
              <a:t>테이크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아웃하면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4114800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플레이 방식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시작 전에 플레이어가 캐릭터 위치를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선정한다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턴 방식이며 각 캐릭터마다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장단점이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깃발 조차 플레이어가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정한다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각 캐릭터 마다 체력 방어력 공격력의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차이가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그걸 잘 이용하여 깃발을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뺐는다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쉐도우</a:t>
            </a:r>
            <a:r>
              <a:rPr lang="ko-KR" altLang="en-US" sz="1600" dirty="0" smtClean="0"/>
              <a:t> 같은 경우는 지뢰를 설치하고 지뢰를 밟은 </a:t>
            </a:r>
            <a:r>
              <a:rPr lang="ko-KR" altLang="en-US" sz="1600" smtClean="0"/>
              <a:t>캐릭터는 움직이지 </a:t>
            </a:r>
            <a:r>
              <a:rPr lang="ko-KR" altLang="en-US" sz="1600" dirty="0" smtClean="0"/>
              <a:t>못한다</a:t>
            </a:r>
            <a:r>
              <a:rPr lang="en-US" altLang="ko-KR" sz="1600" dirty="0" smtClean="0"/>
              <a:t>.)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결론은 두뇌 싸움이다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/>
              <a:t>	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182" y="857232"/>
            <a:ext cx="4702818" cy="265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ChessClub</vt:lpstr>
      <vt:lpstr>게임 스토리 기획서 작성</vt:lpstr>
      <vt:lpstr>게임 스토리 기획서 작성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5</cp:revision>
  <dcterms:created xsi:type="dcterms:W3CDTF">2017-09-14T09:07:54Z</dcterms:created>
  <dcterms:modified xsi:type="dcterms:W3CDTF">2017-09-14T09:56:40Z</dcterms:modified>
</cp:coreProperties>
</file>