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2298" y="9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5786453"/>
            <a:ext cx="12191999" cy="71454"/>
            <a:chOff x="0" y="5786453"/>
            <a:chExt cx="9144000" cy="71455"/>
          </a:xfrm>
        </p:grpSpPr>
        <p:sp>
          <p:nvSpPr>
            <p:cNvPr id="8" name="직사각형 7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9" name="그림 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그룹 9"/>
          <p:cNvGrpSpPr/>
          <p:nvPr/>
        </p:nvGrpSpPr>
        <p:grpSpPr>
          <a:xfrm>
            <a:off x="0" y="1500156"/>
            <a:ext cx="12191999" cy="71454"/>
            <a:chOff x="0" y="1000108"/>
            <a:chExt cx="9144000" cy="71455"/>
          </a:xfrm>
        </p:grpSpPr>
        <p:sp>
          <p:nvSpPr>
            <p:cNvPr id="11" name="직사각형 10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12" name="그림 11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그룹 12"/>
          <p:cNvGrpSpPr/>
          <p:nvPr/>
        </p:nvGrpSpPr>
        <p:grpSpPr>
          <a:xfrm>
            <a:off x="11048285" y="-5644"/>
            <a:ext cx="95999" cy="6863644"/>
            <a:chOff x="8286214" y="-5644"/>
            <a:chExt cx="72000" cy="6863644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15" name="그림 14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0" y="1141281"/>
            <a:ext cx="12191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pic>
        <p:nvPicPr>
          <p:cNvPr id="17" name="그림 16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1141281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/>
          <p:cNvSpPr/>
          <p:nvPr/>
        </p:nvSpPr>
        <p:spPr>
          <a:xfrm>
            <a:off x="47621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pic>
        <p:nvPicPr>
          <p:cNvPr id="19" name="그림 18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476210" y="0"/>
            <a:ext cx="286019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38215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pic>
        <p:nvPicPr>
          <p:cNvPr id="21" name="그림 20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1238215" y="0"/>
            <a:ext cx="287866" cy="685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5427576"/>
            <a:ext cx="12191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pic>
        <p:nvPicPr>
          <p:cNvPr id="24" name="그림 23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5427576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476210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38215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6210" y="1142966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38215" y="1142966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4469" y="3100964"/>
            <a:ext cx="9334565" cy="1096130"/>
          </a:xfrm>
        </p:spPr>
        <p:txBody>
          <a:bodyPr/>
          <a:lstStyle>
            <a:lvl1pPr algn="l">
              <a:defRPr sz="5000" b="0"/>
            </a:lvl1pPr>
          </a:lstStyle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4469" y="2276856"/>
            <a:ext cx="8534399" cy="763528"/>
          </a:xfrm>
        </p:spPr>
        <p:txBody>
          <a:bodyPr/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>
              <a:defRPr lang="ko-KR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2"/>
          </p:nvPr>
        </p:nvSpPr>
        <p:spPr>
          <a:xfrm>
            <a:off x="1523967" y="6356349"/>
            <a:ext cx="1930431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atinLnBrk="1">
              <a:defRPr lang="ko-KR"/>
            </a:pPr>
            <a:fld id="{38E373E1-B59C-467E-81F6-8282A2291EEC}" type="datetime1">
              <a:rPr lang="ko-KR" altLang="en-US"/>
              <a:pPr latinLnBrk="1"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3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atinLnBrk="1">
              <a:defRPr lang="ko-KR"/>
            </a:pPr>
            <a:endParaRPr lang="ko-KR" altLang="en-US"/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atinLnBrk="1">
              <a:defRPr lang="ko-KR"/>
            </a:pPr>
            <a:fld id="{DF28FB93-0A08-4E7D-8E63-9EFA29F1E093}" type="slidenum">
              <a:rPr lang="ko-KR" altLang="en-US"/>
              <a:pPr latinLnBrk="1">
                <a:defRPr lang="ko-KR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42"/>
          <p:cNvGrpSpPr/>
          <p:nvPr/>
        </p:nvGrpSpPr>
        <p:grpSpPr>
          <a:xfrm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7" name="직사각형 6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8" name="그림 7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그룹 44"/>
          <p:cNvGrpSpPr/>
          <p:nvPr/>
        </p:nvGrpSpPr>
        <p:grpSpPr>
          <a:xfrm>
            <a:off x="0" y="1500156"/>
            <a:ext cx="12191999" cy="71454"/>
            <a:chOff x="0" y="1000108"/>
            <a:chExt cx="9144000" cy="71455"/>
          </a:xfrm>
        </p:grpSpPr>
        <p:sp>
          <p:nvSpPr>
            <p:cNvPr id="10" name="직사각형 9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그룹 59"/>
          <p:cNvGrpSpPr/>
          <p:nvPr/>
        </p:nvGrpSpPr>
        <p:grpSpPr>
          <a:xfrm>
            <a:off x="0" y="1141281"/>
            <a:ext cx="12191999" cy="216000"/>
            <a:chOff x="0" y="1141282"/>
            <a:chExt cx="9144000" cy="216000"/>
          </a:xfrm>
        </p:grpSpPr>
        <p:sp>
          <p:nvSpPr>
            <p:cNvPr id="13" name="직사각형 12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14" name="그림 13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그룹 60"/>
          <p:cNvGrpSpPr/>
          <p:nvPr/>
        </p:nvGrpSpPr>
        <p:grpSpPr>
          <a:xfrm>
            <a:off x="476210" y="0"/>
            <a:ext cx="286019" cy="6858000"/>
            <a:chOff x="357158" y="0"/>
            <a:chExt cx="214515" cy="6858000"/>
          </a:xfrm>
        </p:grpSpPr>
        <p:sp>
          <p:nvSpPr>
            <p:cNvPr id="16" name="직사각형 15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17" name="그림 16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그룹 61"/>
          <p:cNvGrpSpPr/>
          <p:nvPr/>
        </p:nvGrpSpPr>
        <p:grpSpPr>
          <a:xfrm>
            <a:off x="1333466" y="0"/>
            <a:ext cx="287866" cy="6858000"/>
            <a:chOff x="8501090" y="0"/>
            <a:chExt cx="215900" cy="6858000"/>
          </a:xfrm>
        </p:grpSpPr>
        <p:sp>
          <p:nvSpPr>
            <p:cNvPr id="19" name="직사각형 18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20" name="그림 19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그룹 58"/>
          <p:cNvGrpSpPr/>
          <p:nvPr/>
        </p:nvGrpSpPr>
        <p:grpSpPr>
          <a:xfrm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2" name="직사각형 21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23" name="그림 22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직사각형 23"/>
          <p:cNvSpPr/>
          <p:nvPr/>
        </p:nvSpPr>
        <p:spPr>
          <a:xfrm>
            <a:off x="476210" y="1785926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33466" y="1785926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6210" y="1142966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33466" y="1142966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09719" y="2357429"/>
            <a:ext cx="10001319" cy="1470024"/>
          </a:xfrm>
        </p:spPr>
        <p:txBody>
          <a:bodyPr/>
          <a:lstStyle>
            <a:lvl1pPr>
              <a:defRPr sz="5000" b="0"/>
            </a:lvl1pPr>
          </a:lstStyle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2"/>
          </p:nvPr>
        </p:nvSpPr>
        <p:spPr>
          <a:xfrm>
            <a:off x="1619218" y="6356349"/>
            <a:ext cx="1835181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3AA19075-7CA5-4C26-807D-91B3A7D91656}" type="datetime1">
              <a:rPr lang="ko-KR" altLang="en-US"/>
              <a:pPr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DF28FB93-0A08-4E7D-8E63-9EFA29F1E093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42"/>
          <p:cNvGrpSpPr/>
          <p:nvPr/>
        </p:nvGrpSpPr>
        <p:grpSpPr>
          <a:xfrm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18" name="직사각형 17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19" name="그림 1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그룹 58"/>
          <p:cNvGrpSpPr/>
          <p:nvPr/>
        </p:nvGrpSpPr>
        <p:grpSpPr>
          <a:xfrm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1" name="직사각형 20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22" name="그림 21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그룹 60"/>
          <p:cNvGrpSpPr/>
          <p:nvPr/>
        </p:nvGrpSpPr>
        <p:grpSpPr>
          <a:xfrm>
            <a:off x="476210" y="0"/>
            <a:ext cx="285751" cy="6858000"/>
            <a:chOff x="357158" y="0"/>
            <a:chExt cx="214314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25" name="그림 24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직사각형 25"/>
          <p:cNvSpPr/>
          <p:nvPr/>
        </p:nvSpPr>
        <p:spPr>
          <a:xfrm>
            <a:off x="476210" y="1785926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7" y="500041"/>
            <a:ext cx="9620317" cy="1143000"/>
          </a:xfrm>
        </p:spPr>
        <p:txBody>
          <a:bodyPr/>
          <a:lstStyle>
            <a:lvl1pPr algn="ctr">
              <a:defRPr sz="5000"/>
            </a:lvl1pPr>
          </a:lstStyle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1" y="2500312"/>
            <a:ext cx="6191250" cy="3214686"/>
          </a:xfrm>
        </p:spPr>
        <p:txBody>
          <a:bodyPr/>
          <a:lstStyle>
            <a:lvl1pPr>
              <a:lnSpc>
                <a:spcPct val="150000"/>
              </a:lnSpc>
              <a:defRPr sz="2000"/>
            </a:lvl1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>
              <a:defRPr lang="ko-KR"/>
            </a:pPr>
            <a:r>
              <a:rPr lang="en-US" altLang="en-US"/>
              <a:t>첫째 목차</a:t>
            </a:r>
          </a:p>
          <a:p>
            <a:pPr lvl="0">
              <a:defRPr lang="ko-KR"/>
            </a:pPr>
            <a:r>
              <a:rPr lang="en-US" altLang="en-US"/>
              <a:t>둘째 목차</a:t>
            </a:r>
          </a:p>
          <a:p>
            <a:pPr lvl="0">
              <a:defRPr lang="ko-KR"/>
            </a:pPr>
            <a:r>
              <a:rPr lang="en-US" altLang="en-US"/>
              <a:t>셋째 목차</a:t>
            </a:r>
          </a:p>
          <a:p>
            <a:pPr lvl="0">
              <a:defRPr lang="ko-KR"/>
            </a:pPr>
            <a:r>
              <a:rPr lang="en-US" altLang="en-US"/>
              <a:t>넷째 목차</a:t>
            </a:r>
          </a:p>
          <a:p>
            <a:pPr lvl="0">
              <a:defRPr lang="ko-KR"/>
            </a:pPr>
            <a:r>
              <a:rPr lang="en-US" altLang="en-US"/>
              <a:t>다섯째 목차</a:t>
            </a:r>
          </a:p>
        </p:txBody>
      </p:sp>
      <p:sp>
        <p:nvSpPr>
          <p:cNvPr id="30" name="날짜 개체 틀 3"/>
          <p:cNvSpPr>
            <a:spLocks noGrp="1"/>
          </p:cNvSpPr>
          <p:nvPr>
            <p:ph type="dt" sz="half" idx="2"/>
          </p:nvPr>
        </p:nvSpPr>
        <p:spPr>
          <a:xfrm>
            <a:off x="1047714" y="6356349"/>
            <a:ext cx="2406685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6807C2DD-4D99-4FE6-9879-F803D6D1DF57}" type="datetime1">
              <a:rPr lang="ko-KR" altLang="en-US"/>
              <a:pPr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3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DF28FB93-0A08-4E7D-8E63-9EFA29F1E093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036193" y="274637"/>
            <a:ext cx="1298594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7"/>
            <a:ext cx="9134855" cy="5851525"/>
          </a:xfrm>
        </p:spPr>
        <p:txBody>
          <a:bodyPr vert="eaVert"/>
          <a:lstStyle/>
          <a:p>
            <a:pPr lvl="0" latinLnBrk="1">
              <a:defRPr lang="ko-KR"/>
            </a:pPr>
            <a:r>
              <a:rPr lang="ko-KR" altLang="en-US"/>
              <a:t>마스터 텍스트 스타일을 편집합니다</a:t>
            </a:r>
          </a:p>
          <a:p>
            <a:pPr lvl="1" latinLnBrk="1">
              <a:defRPr lang="ko-KR"/>
            </a:pPr>
            <a:r>
              <a:rPr lang="ko-KR" altLang="en-US"/>
              <a:t>둘째 수준</a:t>
            </a:r>
          </a:p>
          <a:p>
            <a:pPr lvl="2" latinLnBrk="1">
              <a:defRPr lang="ko-KR"/>
            </a:pPr>
            <a:r>
              <a:rPr lang="ko-KR" altLang="en-US"/>
              <a:t>셋째 수준</a:t>
            </a:r>
          </a:p>
          <a:p>
            <a:pPr lvl="3" latinLnBrk="1">
              <a:defRPr lang="ko-KR"/>
            </a:pPr>
            <a:r>
              <a:rPr lang="ko-KR" altLang="en-US"/>
              <a:t>넷째 수준</a:t>
            </a:r>
          </a:p>
          <a:p>
            <a:pPr lvl="4" latinLnBrk="1">
              <a:defRPr lang="ko-KR"/>
            </a:pPr>
            <a:r>
              <a:rPr lang="ko-KR" altLang="en-US"/>
              <a:t>다섯째 수준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A7472CE9-B8EB-4679-83AE-41385D2D6FE1}" type="datetime1">
              <a:rPr lang="ko-KR" altLang="en-US"/>
              <a:pPr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597186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DF28FB93-0A08-4E7D-8E63-9EFA29F1E093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1409679" y="-5644"/>
            <a:ext cx="591861" cy="6863644"/>
            <a:chOff x="8557260" y="-5644"/>
            <a:chExt cx="443896" cy="6863644"/>
          </a:xfrm>
        </p:grpSpPr>
        <p:sp>
          <p:nvSpPr>
            <p:cNvPr id="8" name="직사각형 7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599" y="188889"/>
            <a:ext cx="10972799" cy="960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 latinLnBrk="1">
              <a:defRPr lang="ko-KR"/>
            </a:pPr>
            <a:r>
              <a:rPr lang="ko-KR" altLang="en-US"/>
              <a:t>마스터 텍스트 스타일을 편집합니다</a:t>
            </a:r>
          </a:p>
          <a:p>
            <a:pPr lvl="1" latinLnBrk="1">
              <a:defRPr lang="ko-KR"/>
            </a:pPr>
            <a:r>
              <a:rPr lang="ko-KR" altLang="en-US"/>
              <a:t>둘째 수준</a:t>
            </a:r>
          </a:p>
          <a:p>
            <a:pPr lvl="2" latinLnBrk="1">
              <a:defRPr lang="ko-KR"/>
            </a:pPr>
            <a:r>
              <a:rPr lang="ko-KR" altLang="en-US"/>
              <a:t>셋째 수준</a:t>
            </a:r>
          </a:p>
          <a:p>
            <a:pPr lvl="3" latinLnBrk="1">
              <a:defRPr lang="ko-KR"/>
            </a:pPr>
            <a:r>
              <a:rPr lang="ko-KR" altLang="en-US"/>
              <a:t>넷째 수준</a:t>
            </a:r>
          </a:p>
          <a:p>
            <a:pPr lvl="4" latinLnBrk="1">
              <a:defRPr lang="ko-KR"/>
            </a:pPr>
            <a:r>
              <a:rPr lang="ko-KR" altLang="en-US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atinLnBrk="1">
              <a:defRPr lang="ko-KR"/>
            </a:pPr>
            <a:fld id="{7F1591C6-AF10-4DAF-8E5D-638E6E4F1527}" type="datetime1">
              <a:rPr lang="ko-KR" altLang="en-US"/>
              <a:pPr latinLnBrk="1"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atinLnBrk="1">
              <a:defRPr lang="ko-KR"/>
            </a:pP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atinLnBrk="1">
              <a:defRPr lang="ko-KR"/>
            </a:pPr>
            <a:fld id="{DF28FB93-0A08-4E7D-8E63-9EFA29F1E093}" type="slidenum">
              <a:rPr lang="ko-KR" altLang="en-US"/>
              <a:pPr latinLnBrk="1">
                <a:defRPr lang="ko-KR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F94E55DD-F103-4410-B26F-629AFAFC9633}" type="datetime1">
              <a:rPr lang="ko-KR" altLang="en-US"/>
              <a:pPr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DF28FB93-0A08-4E7D-8E63-9EFA29F1E093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-5644"/>
            <a:ext cx="12191999" cy="6863644"/>
            <a:chOff x="0" y="-5644"/>
            <a:chExt cx="9144000" cy="6863644"/>
          </a:xfrm>
        </p:grpSpPr>
        <p:grpSp>
          <p:nvGrpSpPr>
            <p:cNvPr id="8" name="그룹 42"/>
            <p:cNvGrpSpPr/>
            <p:nvPr/>
          </p:nvGrpSpPr>
          <p:grpSpPr>
            <a:xfrm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직사각형 33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1">
                  <a:defRPr lang="ko-KR"/>
                </a:pPr>
                <a:endParaRPr lang="ko-KR" altLang="en-US"/>
              </a:p>
            </p:txBody>
          </p:sp>
          <p:pic>
            <p:nvPicPr>
              <p:cNvPr id="35" name="그림 34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그룹 45"/>
            <p:cNvGrpSpPr/>
            <p:nvPr/>
          </p:nvGrpSpPr>
          <p:grpSpPr>
            <a:xfrm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직사각형 31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1">
                  <a:defRPr lang="ko-KR"/>
                </a:pPr>
                <a:endParaRPr lang="ko-KR" altLang="en-US"/>
              </a:p>
            </p:txBody>
          </p:sp>
          <p:pic>
            <p:nvPicPr>
              <p:cNvPr id="33" name="그림 32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그룹 44"/>
            <p:cNvGrpSpPr/>
            <p:nvPr/>
          </p:nvGrpSpPr>
          <p:grpSpPr>
            <a:xfrm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직사각형 29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1">
                  <a:defRPr lang="ko-KR"/>
                </a:pPr>
                <a:endParaRPr lang="ko-KR" altLang="en-US"/>
              </a:p>
            </p:txBody>
          </p:sp>
          <p:pic>
            <p:nvPicPr>
              <p:cNvPr id="31" name="그림 30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그룹 42"/>
            <p:cNvGrpSpPr/>
            <p:nvPr/>
          </p:nvGrpSpPr>
          <p:grpSpPr>
            <a:xfrm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직사각형 27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1">
                  <a:defRPr lang="ko-KR"/>
                </a:pPr>
                <a:endParaRPr lang="ko-KR" altLang="en-US"/>
              </a:p>
            </p:txBody>
          </p:sp>
          <p:pic>
            <p:nvPicPr>
              <p:cNvPr id="29" name="그림 28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그룹 59"/>
            <p:cNvGrpSpPr/>
            <p:nvPr/>
          </p:nvGrpSpPr>
          <p:grpSpPr>
            <a:xfrm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직사각형 25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1">
                  <a:defRPr lang="ko-KR"/>
                </a:pPr>
                <a:endParaRPr lang="ko-KR" altLang="en-US"/>
              </a:p>
            </p:txBody>
          </p:sp>
          <p:pic>
            <p:nvPicPr>
              <p:cNvPr id="27" name="그림 26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그룹 60"/>
            <p:cNvGrpSpPr/>
            <p:nvPr/>
          </p:nvGrpSpPr>
          <p:grpSpPr>
            <a:xfrm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1">
                  <a:defRPr lang="ko-KR"/>
                </a:pPr>
                <a:endParaRPr lang="ko-KR" altLang="en-US"/>
              </a:p>
            </p:txBody>
          </p:sp>
          <p:pic>
            <p:nvPicPr>
              <p:cNvPr id="25" name="그림 24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그룹 61"/>
            <p:cNvGrpSpPr/>
            <p:nvPr/>
          </p:nvGrpSpPr>
          <p:grpSpPr>
            <a:xfrm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1">
                  <a:defRPr lang="ko-KR"/>
                </a:pPr>
                <a:endParaRPr lang="ko-KR" altLang="en-US"/>
              </a:p>
            </p:txBody>
          </p:sp>
          <p:pic>
            <p:nvPicPr>
              <p:cNvPr id="23" name="그림 22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그룹 58"/>
            <p:cNvGrpSpPr/>
            <p:nvPr/>
          </p:nvGrpSpPr>
          <p:grpSpPr>
            <a:xfrm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직사각형 19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1">
                  <a:defRPr lang="ko-KR"/>
                </a:pPr>
                <a:endParaRPr lang="ko-KR" altLang="en-US"/>
              </a:p>
            </p:txBody>
          </p:sp>
          <p:pic>
            <p:nvPicPr>
              <p:cNvPr id="21" name="그림 20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2660902"/>
            <a:ext cx="10181201" cy="1115096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3786200"/>
            <a:ext cx="10181201" cy="602918"/>
          </a:xfrm>
        </p:spPr>
        <p:txBody>
          <a:bodyPr anchor="b"/>
          <a:lstStyle>
            <a:lvl1pPr marL="0" indent="0" algn="ctr">
              <a:buNone/>
              <a:defRPr sz="2900">
                <a:solidFill>
                  <a:schemeClr val="tx1"/>
                </a:solidFill>
              </a:defRPr>
            </a:lvl1pPr>
            <a:lvl2pPr marL="45720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>
              <a:defRPr lang="ko-KR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날짜 개체 틀 3"/>
          <p:cNvSpPr>
            <a:spLocks noGrp="1"/>
          </p:cNvSpPr>
          <p:nvPr>
            <p:ph type="dt" sz="half" idx="2"/>
          </p:nvPr>
        </p:nvSpPr>
        <p:spPr>
          <a:xfrm>
            <a:off x="1047714" y="6356349"/>
            <a:ext cx="2406685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3902C6C6-3F84-4215-81C0-F77F11079D01}" type="datetime1">
              <a:rPr lang="ko-KR" altLang="en-US"/>
              <a:pPr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4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311434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DF28FB93-0A08-4E7D-8E63-9EFA29F1E093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609599" y="188889"/>
            <a:ext cx="10972799" cy="9600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294722"/>
            <a:ext cx="5384799" cy="4905109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 latinLnBrk="1">
              <a:defRPr lang="ko-KR"/>
            </a:pPr>
            <a:r>
              <a:rPr lang="ko-KR" altLang="en-US"/>
              <a:t>마스터 텍스트 스타일을 편집합니다</a:t>
            </a:r>
          </a:p>
          <a:p>
            <a:pPr lvl="1" latinLnBrk="1">
              <a:defRPr lang="ko-KR"/>
            </a:pPr>
            <a:r>
              <a:rPr lang="ko-KR" altLang="en-US"/>
              <a:t>둘째 수준</a:t>
            </a:r>
          </a:p>
          <a:p>
            <a:pPr lvl="2" latinLnBrk="1">
              <a:defRPr lang="ko-KR"/>
            </a:pPr>
            <a:r>
              <a:rPr lang="ko-KR" altLang="en-US"/>
              <a:t>셋째 수준</a:t>
            </a:r>
          </a:p>
          <a:p>
            <a:pPr lvl="3" latinLnBrk="1">
              <a:defRPr lang="ko-KR"/>
            </a:pPr>
            <a:r>
              <a:rPr lang="ko-KR" altLang="en-US"/>
              <a:t>넷째 수준</a:t>
            </a:r>
          </a:p>
          <a:p>
            <a:pPr lvl="4" latinLnBrk="1">
              <a:defRPr lang="ko-KR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294722"/>
            <a:ext cx="5384799" cy="4905109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 latinLnBrk="1">
              <a:defRPr lang="ko-KR"/>
            </a:pPr>
            <a:r>
              <a:rPr lang="ko-KR" altLang="en-US"/>
              <a:t>마스터 텍스트 스타일을 편집합니다</a:t>
            </a:r>
          </a:p>
          <a:p>
            <a:pPr lvl="1" latinLnBrk="1">
              <a:defRPr lang="ko-KR"/>
            </a:pPr>
            <a:r>
              <a:rPr lang="ko-KR" altLang="en-US"/>
              <a:t>둘째 수준</a:t>
            </a:r>
          </a:p>
          <a:p>
            <a:pPr lvl="2" latinLnBrk="1">
              <a:defRPr lang="ko-KR"/>
            </a:pPr>
            <a:r>
              <a:rPr lang="ko-KR" altLang="en-US"/>
              <a:t>셋째 수준</a:t>
            </a:r>
          </a:p>
          <a:p>
            <a:pPr lvl="3" latinLnBrk="1">
              <a:defRPr lang="ko-KR"/>
            </a:pPr>
            <a:r>
              <a:rPr lang="ko-KR" altLang="en-US"/>
              <a:t>넷째 수준</a:t>
            </a:r>
          </a:p>
          <a:p>
            <a:pPr lvl="4" latinLnBrk="1">
              <a:defRPr lang="ko-KR"/>
            </a:pPr>
            <a:r>
              <a:rPr lang="ko-KR" altLang="en-US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C8BE6D62-A22D-4D23-8202-C9BA0C58EC33}" type="datetime1">
              <a:rPr lang="ko-KR" altLang="en-US"/>
              <a:pPr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DF28FB93-0A08-4E7D-8E63-9EFA29F1E093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E89667E5-30FF-44AF-A3B0-C0E00F8497C7}" type="datetime1">
              <a:rPr lang="ko-KR" altLang="en-US"/>
              <a:pPr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DF28FB93-0A08-4E7D-8E63-9EFA29F1E093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 latinLnBrk="1">
              <a:defRPr lang="ko-KR"/>
            </a:pPr>
            <a:r>
              <a:rPr lang="ko-KR" altLang="en-US"/>
              <a:t>표를 추가하려면 아이콘을 누르십시오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53AD9840-9A57-471A-A75C-A77D1FBC8A42}" type="datetime1">
              <a:rPr lang="ko-KR" altLang="en-US"/>
              <a:pPr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DF28FB93-0A08-4E7D-8E63-9EFA29F1E093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86189"/>
            <a:ext cx="5384799" cy="240024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 latinLnBrk="1">
              <a:defRPr lang="ko-KR"/>
            </a:pPr>
            <a:r>
              <a:rPr lang="ko-KR" altLang="en-US"/>
              <a:t>마스터 텍스트 스타일을 편집합니다</a:t>
            </a:r>
          </a:p>
          <a:p>
            <a:pPr lvl="1" latinLnBrk="1">
              <a:defRPr lang="ko-KR"/>
            </a:pPr>
            <a:r>
              <a:rPr lang="ko-KR" altLang="en-US"/>
              <a:t>둘째 수준</a:t>
            </a:r>
          </a:p>
          <a:p>
            <a:pPr lvl="2" latinLnBrk="1">
              <a:defRPr lang="ko-KR"/>
            </a:pPr>
            <a:r>
              <a:rPr lang="ko-KR" altLang="en-US"/>
              <a:t>셋째 수준</a:t>
            </a:r>
          </a:p>
          <a:p>
            <a:pPr lvl="3" latinLnBrk="1">
              <a:defRPr lang="ko-KR"/>
            </a:pPr>
            <a:r>
              <a:rPr lang="ko-KR" altLang="en-US"/>
              <a:t>넷째 수준</a:t>
            </a:r>
          </a:p>
          <a:p>
            <a:pPr lvl="4" latinLnBrk="1">
              <a:defRPr lang="ko-KR"/>
            </a:pPr>
            <a:r>
              <a:rPr lang="ko-KR" altLang="en-US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86189"/>
            <a:ext cx="5384799" cy="240024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 latinLnBrk="1">
              <a:defRPr lang="ko-KR"/>
            </a:pPr>
            <a:r>
              <a:rPr lang="ko-KR" altLang="en-US"/>
              <a:t>마스터 텍스트 스타일을 편집합니다</a:t>
            </a:r>
          </a:p>
          <a:p>
            <a:pPr lvl="1" latinLnBrk="1">
              <a:defRPr lang="ko-KR"/>
            </a:pPr>
            <a:r>
              <a:rPr lang="ko-KR" altLang="en-US"/>
              <a:t>둘째 수준</a:t>
            </a:r>
          </a:p>
          <a:p>
            <a:pPr lvl="2" latinLnBrk="1">
              <a:defRPr lang="ko-KR"/>
            </a:pPr>
            <a:r>
              <a:rPr lang="ko-KR" altLang="en-US"/>
              <a:t>셋째 수준</a:t>
            </a:r>
          </a:p>
          <a:p>
            <a:pPr lvl="3" latinLnBrk="1">
              <a:defRPr lang="ko-KR"/>
            </a:pPr>
            <a:r>
              <a:rPr lang="ko-KR" altLang="en-US"/>
              <a:t>넷째 수준</a:t>
            </a:r>
          </a:p>
          <a:p>
            <a:pPr lvl="4" latinLnBrk="1">
              <a:defRPr lang="ko-KR"/>
            </a:pPr>
            <a:r>
              <a:rPr lang="ko-KR" altLang="en-US"/>
              <a:t>다섯째 수준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90018"/>
            <a:ext cx="5384799" cy="240024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 latinLnBrk="1">
              <a:defRPr lang="ko-KR"/>
            </a:pPr>
            <a:r>
              <a:rPr lang="ko-KR" altLang="en-US"/>
              <a:t>마스터 텍스트 스타일을 편집합니다</a:t>
            </a:r>
          </a:p>
          <a:p>
            <a:pPr lvl="1" latinLnBrk="1">
              <a:defRPr lang="ko-KR"/>
            </a:pPr>
            <a:r>
              <a:rPr lang="ko-KR" altLang="en-US"/>
              <a:t>둘째 수준</a:t>
            </a:r>
          </a:p>
          <a:p>
            <a:pPr lvl="2" latinLnBrk="1">
              <a:defRPr lang="ko-KR"/>
            </a:pPr>
            <a:r>
              <a:rPr lang="ko-KR" altLang="en-US"/>
              <a:t>셋째 수준</a:t>
            </a:r>
          </a:p>
          <a:p>
            <a:pPr lvl="3" latinLnBrk="1">
              <a:defRPr lang="ko-KR"/>
            </a:pPr>
            <a:r>
              <a:rPr lang="ko-KR" altLang="en-US"/>
              <a:t>넷째 수준</a:t>
            </a:r>
          </a:p>
          <a:p>
            <a:pPr lvl="4" latinLnBrk="1">
              <a:defRPr lang="ko-KR"/>
            </a:pPr>
            <a:r>
              <a:rPr lang="ko-KR" altLang="en-US"/>
              <a:t>다섯째 수준</a:t>
            </a:r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90018"/>
            <a:ext cx="5384799" cy="240024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 latinLnBrk="1">
              <a:defRPr lang="ko-KR"/>
            </a:pPr>
            <a:r>
              <a:rPr lang="ko-KR" altLang="en-US"/>
              <a:t>마스터 텍스트 스타일을 편집합니다</a:t>
            </a:r>
          </a:p>
          <a:p>
            <a:pPr lvl="1" latinLnBrk="1">
              <a:defRPr lang="ko-KR"/>
            </a:pPr>
            <a:r>
              <a:rPr lang="ko-KR" altLang="en-US"/>
              <a:t>둘째 수준</a:t>
            </a:r>
          </a:p>
          <a:p>
            <a:pPr lvl="2" latinLnBrk="1">
              <a:defRPr lang="ko-KR"/>
            </a:pPr>
            <a:r>
              <a:rPr lang="ko-KR" altLang="en-US"/>
              <a:t>셋째 수준</a:t>
            </a:r>
          </a:p>
          <a:p>
            <a:pPr lvl="3" latinLnBrk="1">
              <a:defRPr lang="ko-KR"/>
            </a:pPr>
            <a:r>
              <a:rPr lang="ko-KR" altLang="en-US"/>
              <a:t>넷째 수준</a:t>
            </a:r>
          </a:p>
          <a:p>
            <a:pPr lvl="4" latinLnBrk="1">
              <a:defRPr lang="ko-KR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A3801A92-6E33-49B7-9DEB-C26B4B81EA87}" type="datetime1">
              <a:rPr lang="ko-KR" altLang="en-US"/>
              <a:pPr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DF28FB93-0A08-4E7D-8E63-9EFA29F1E093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14421"/>
            <a:ext cx="12191999" cy="219090"/>
            <a:chOff x="0" y="1214422"/>
            <a:chExt cx="9144000" cy="219091"/>
          </a:xfrm>
        </p:grpSpPr>
        <p:sp>
          <p:nvSpPr>
            <p:cNvPr id="9" name="직사각형 8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 lang="ko-KR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2721" y="326570"/>
            <a:ext cx="9949191" cy="864000"/>
          </a:xfrm>
        </p:spPr>
        <p:txBody>
          <a:bodyPr anchor="ctr"/>
          <a:lstStyle>
            <a:lvl1pPr algn="ctr">
              <a:defRPr sz="5000" b="0"/>
            </a:lvl1pPr>
          </a:lstStyle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636485" y="1567542"/>
            <a:ext cx="6821663" cy="3837185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en-US" altLang="en-US" sz="2000" kern="1200" dirty="0">
                <a:solidFill>
                  <a:srgbClr val="FFFFFF"/>
                </a:solidFill>
                <a:latin typeface="+mn-lt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latinLnBrk="1">
              <a:defRPr lang="ko-KR"/>
            </a:pPr>
            <a:r>
              <a:rPr lang="ko-KR" altLang="en-US"/>
              <a:t>그림을 추가하려면 아이콘을 누르십시오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36486" y="5394488"/>
            <a:ext cx="6821661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en-US" altLang="en-US" sz="1600" kern="1200" smtClean="0">
                <a:solidFill>
                  <a:srgbClr val="41320B"/>
                </a:solidFill>
                <a:latin typeface="+mn-lt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46382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9DA2569A-5781-48D7-9EAE-A2AE01CEDC8F}" type="datetime1">
              <a:rPr lang="ko-KR" altLang="en-US"/>
              <a:pPr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/>
            </a:pPr>
            <a:fld id="{DF28FB93-0A08-4E7D-8E63-9EFA29F1E093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 rot="10800000" flipV="1">
            <a:off x="380959" y="3881"/>
            <a:ext cx="95999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 lang="ko-KR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188889"/>
            <a:ext cx="10972799" cy="960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latinLnBrk="1">
              <a:defRPr lang="ko-KR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 latinLnBrk="1">
              <a:defRPr lang="ko-KR"/>
            </a:pPr>
            <a:r>
              <a:rPr lang="ko-KR" altLang="en-US"/>
              <a:t>마스터 텍스트 스타일을 편집합니다</a:t>
            </a:r>
          </a:p>
          <a:p>
            <a:pPr lvl="1" latinLnBrk="1">
              <a:defRPr lang="ko-KR"/>
            </a:pPr>
            <a:r>
              <a:rPr lang="ko-KR" altLang="en-US"/>
              <a:t>둘째 수준</a:t>
            </a:r>
          </a:p>
          <a:p>
            <a:pPr lvl="2" latinLnBrk="1">
              <a:defRPr lang="ko-KR"/>
            </a:pPr>
            <a:r>
              <a:rPr lang="ko-KR" altLang="en-US"/>
              <a:t>셋째 수준</a:t>
            </a:r>
          </a:p>
          <a:p>
            <a:pPr lvl="3" latinLnBrk="1">
              <a:defRPr lang="ko-KR"/>
            </a:pPr>
            <a:r>
              <a:rPr lang="ko-KR" altLang="en-US"/>
              <a:t>넷째 수준</a:t>
            </a:r>
          </a:p>
          <a:p>
            <a:pPr lvl="4" latinLnBrk="1">
              <a:defRPr lang="ko-KR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atinLnBrk="1">
              <a:defRPr lang="ko-KR"/>
            </a:pPr>
            <a:fld id="{C6445276-2BD3-4BFF-A7B8-B6C3F0E8B446}" type="datetime1">
              <a:rPr lang="ko-KR" altLang="en-US"/>
              <a:pPr latinLnBrk="1">
                <a:defRPr lang="ko-KR"/>
              </a:pPr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49"/>
            <a:ext cx="3860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atinLnBrk="1">
              <a:defRPr lang="ko-KR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49"/>
            <a:ext cx="2844799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atinLnBrk="1">
              <a:defRPr lang="ko-KR"/>
            </a:pPr>
            <a:fld id="{DF28FB93-0A08-4E7D-8E63-9EFA29F1E093}" type="slidenum">
              <a:rPr lang="ko-KR" altLang="en-US"/>
              <a:pPr latinLnBrk="1">
                <a:defRPr lang="ko-KR"/>
              </a:pPr>
              <a:t>‹#›</a:t>
            </a:fld>
            <a:endParaRPr lang="ko-KR" altLang="en-US"/>
          </a:p>
        </p:txBody>
      </p:sp>
      <p:pic>
        <p:nvPicPr>
          <p:cNvPr id="12" name="그림 11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474133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0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9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0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3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0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21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en-US" altLang="en-US" sz="21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0" hangingPunct="1">
        <a:spcBef>
          <a:spcPct val="20000"/>
        </a:spcBef>
        <a:buClr>
          <a:schemeClr val="tx2"/>
        </a:buClr>
        <a:buFont typeface="Tahoma"/>
        <a:buChar char="«"/>
        <a:defRPr sz="21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0" hangingPunct="1">
        <a:spcBef>
          <a:spcPct val="20000"/>
        </a:spcBef>
        <a:buClr>
          <a:schemeClr val="tx2"/>
        </a:buClr>
        <a:buFont typeface="Tahoma"/>
        <a:buChar char="«"/>
        <a:defRPr sz="21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0" hangingPunct="1">
        <a:spcBef>
          <a:spcPct val="20000"/>
        </a:spcBef>
        <a:buClr>
          <a:schemeClr val="tx2"/>
        </a:buClr>
        <a:buFont typeface="Tahoma"/>
        <a:buChar char="«"/>
        <a:defRPr sz="21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0" hangingPunct="1">
        <a:spcBef>
          <a:spcPct val="20000"/>
        </a:spcBef>
        <a:buClr>
          <a:schemeClr val="tx2"/>
        </a:buClr>
        <a:buFont typeface="Tahoma"/>
        <a:buChar char="«"/>
        <a:defRPr sz="21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31630" y="4365130"/>
            <a:ext cx="8534399" cy="2391460"/>
          </a:xfrm>
        </p:spPr>
        <p:txBody>
          <a:bodyPr>
            <a:normAutofit/>
          </a:bodyPr>
          <a:lstStyle/>
          <a:p>
            <a:pPr algn="r" latinLnBrk="1">
              <a:defRPr lang="ko-KR" altLang="en-US"/>
            </a:pPr>
            <a:r>
              <a:rPr lang="ko-KR" altLang="en-US" dirty="0"/>
              <a:t>지도교수 </a:t>
            </a:r>
            <a:r>
              <a:rPr lang="en-US" altLang="ko-KR" dirty="0"/>
              <a:t>: </a:t>
            </a:r>
            <a:r>
              <a:rPr lang="ko-KR" altLang="en-US" dirty="0"/>
              <a:t>오 황 석 교수님</a:t>
            </a:r>
            <a:endParaRPr lang="en-US" altLang="en-US" dirty="0"/>
          </a:p>
          <a:p>
            <a:pPr algn="r" latinLnBrk="1">
              <a:defRPr lang="ko-KR" altLang="en-US"/>
            </a:pPr>
            <a:r>
              <a:rPr lang="en-US" altLang="en-US" dirty="0"/>
              <a:t>2011182006 </a:t>
            </a:r>
            <a:r>
              <a:rPr lang="ko-KR" altLang="en-US" dirty="0"/>
              <a:t>김 민 태</a:t>
            </a:r>
            <a:endParaRPr lang="en-US" altLang="ko-KR" dirty="0"/>
          </a:p>
          <a:p>
            <a:pPr algn="r" latinLnBrk="1">
              <a:defRPr lang="ko-KR" altLang="en-US"/>
            </a:pPr>
            <a:r>
              <a:rPr lang="en-US" altLang="ko-KR" dirty="0"/>
              <a:t>2012180053 </a:t>
            </a:r>
            <a:r>
              <a:rPr lang="ko-KR" altLang="en-US" dirty="0"/>
              <a:t>김 홍 주</a:t>
            </a:r>
          </a:p>
          <a:p>
            <a:pPr algn="r" latinLnBrk="1">
              <a:defRPr lang="ko-KR" altLang="en-US"/>
            </a:pPr>
            <a:r>
              <a:rPr lang="en-US" altLang="ko-KR" dirty="0"/>
              <a:t>2012180061 </a:t>
            </a:r>
            <a:r>
              <a:rPr lang="ko-KR" altLang="en-US" dirty="0"/>
              <a:t>임 호 혁</a:t>
            </a: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423490" y="2330397"/>
            <a:ext cx="9334565" cy="1096130"/>
          </a:xfrm>
        </p:spPr>
        <p:txBody>
          <a:bodyPr>
            <a:normAutofit/>
          </a:bodyPr>
          <a:lstStyle/>
          <a:p>
            <a:pPr latinLnBrk="1">
              <a:defRPr lang="ko-KR" altLang="en-US"/>
            </a:pPr>
            <a:r>
              <a:rPr lang="en-US" altLang="en-US" sz="6000" dirty="0"/>
              <a:t>Tower of </a:t>
            </a:r>
            <a:r>
              <a:rPr lang="en-US" altLang="en-US" sz="6000" dirty="0" err="1"/>
              <a:t>Angra</a:t>
            </a:r>
            <a:endParaRPr lang="en-US" altLang="en-US" sz="6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D3D9EF-DD90-4416-858B-66EC75844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37106"/>
              </p:ext>
            </p:extLst>
          </p:nvPr>
        </p:nvGraphicFramePr>
        <p:xfrm>
          <a:off x="28518" y="5351931"/>
          <a:ext cx="1872260" cy="148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60">
                  <a:extLst>
                    <a:ext uri="{9D8B030D-6E8A-4147-A177-3AD203B41FA5}">
                      <a16:colId xmlns:a16="http://schemas.microsoft.com/office/drawing/2014/main" val="1710865335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지도교수 서명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49360"/>
                  </a:ext>
                </a:extLst>
              </a:tr>
              <a:tr h="9822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5225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389703-7E5F-44C4-B7D8-7BF5F120D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380" y="0"/>
            <a:ext cx="10001319" cy="1470024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239E2465-D820-40CA-B732-EE5BCA8CFBC6}"/>
              </a:ext>
            </a:extLst>
          </p:cNvPr>
          <p:cNvSpPr txBox="1">
            <a:spLocks/>
          </p:cNvSpPr>
          <p:nvPr/>
        </p:nvSpPr>
        <p:spPr>
          <a:xfrm>
            <a:off x="1631380" y="1988800"/>
            <a:ext cx="10001319" cy="48692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000" b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○ 게임 소개</a:t>
            </a:r>
            <a:endParaRPr lang="en-US" altLang="ko-KR" sz="3200" dirty="0"/>
          </a:p>
          <a:p>
            <a:r>
              <a:rPr lang="ko-KR" altLang="en-US" sz="3200" dirty="0"/>
              <a:t>○ 개발 내용</a:t>
            </a:r>
            <a:endParaRPr lang="en-US" altLang="ko-KR" sz="3200" dirty="0"/>
          </a:p>
          <a:p>
            <a:r>
              <a:rPr lang="ko-KR" altLang="en-US" sz="3200" dirty="0"/>
              <a:t>○ 향후 계획</a:t>
            </a:r>
            <a:endParaRPr lang="en-US" altLang="ko-KR" sz="3200" dirty="0"/>
          </a:p>
          <a:p>
            <a:r>
              <a:rPr lang="ko-KR" altLang="en-US" sz="3200" dirty="0"/>
              <a:t>○ 개발 일정</a:t>
            </a:r>
            <a:endParaRPr lang="en-US" altLang="ko-KR" sz="3200" dirty="0"/>
          </a:p>
          <a:p>
            <a:r>
              <a:rPr lang="ko-KR" altLang="en-US" sz="3200" dirty="0"/>
              <a:t>○ 데모 시연</a:t>
            </a:r>
          </a:p>
        </p:txBody>
      </p:sp>
    </p:spTree>
    <p:extLst>
      <p:ext uri="{BB962C8B-B14F-4D97-AF65-F5344CB8AC3E}">
        <p14:creationId xmlns:p14="http://schemas.microsoft.com/office/powerpoint/2010/main" val="11077163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>
              <a:defRPr lang="ko-KR" altLang="en-US"/>
            </a:pPr>
            <a:r>
              <a:rPr lang="ko-KR" altLang="en-US" dirty="0"/>
              <a:t>게임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defRPr lang="ko-KR" altLang="en-US"/>
            </a:pPr>
            <a:endParaRPr lang="en-US" altLang="en-US" dirty="0"/>
          </a:p>
          <a:p>
            <a:pPr latinLnBrk="1">
              <a:defRPr lang="ko-KR" altLang="en-US"/>
            </a:pPr>
            <a:endParaRPr lang="en-US" altLang="en-US" dirty="0"/>
          </a:p>
          <a:p>
            <a:pPr latinLnBrk="1">
              <a:defRPr lang="ko-KR" altLang="en-US"/>
            </a:pPr>
            <a:r>
              <a:rPr lang="en-US" altLang="en-US" dirty="0"/>
              <a:t>  </a:t>
            </a:r>
            <a:r>
              <a:rPr lang="ko-KR" altLang="en-US" dirty="0"/>
              <a:t>기본적인 </a:t>
            </a:r>
            <a:r>
              <a:rPr lang="en-US" altLang="ko-KR" dirty="0"/>
              <a:t>RPG</a:t>
            </a:r>
            <a:r>
              <a:rPr lang="ko-KR" altLang="en-US" dirty="0"/>
              <a:t>요소와 </a:t>
            </a:r>
            <a:r>
              <a:rPr lang="ko-KR" altLang="en-US" dirty="0" err="1"/>
              <a:t>아케이드적인</a:t>
            </a:r>
            <a:r>
              <a:rPr lang="ko-KR" altLang="en-US" dirty="0"/>
              <a:t> 요소를 합친 게임</a:t>
            </a:r>
          </a:p>
          <a:p>
            <a:pPr latinLnBrk="1">
              <a:defRPr lang="ko-KR" altLang="en-US"/>
            </a:pPr>
            <a:r>
              <a:rPr lang="en-US" altLang="en-US" dirty="0"/>
              <a:t>  </a:t>
            </a:r>
            <a:r>
              <a:rPr lang="ko-KR" altLang="en-US" dirty="0"/>
              <a:t>다양한 스테이지로 각 스테이지마다 클리어 방식이 다름</a:t>
            </a:r>
          </a:p>
          <a:p>
            <a:pPr latinLnBrk="1">
              <a:defRPr lang="ko-KR" altLang="en-US"/>
            </a:pPr>
            <a:r>
              <a:rPr lang="en-US" altLang="en-US" dirty="0"/>
              <a:t>  IOCP</a:t>
            </a:r>
            <a:r>
              <a:rPr lang="ko-KR" altLang="en-US" dirty="0"/>
              <a:t>서버를 사용함으로 </a:t>
            </a:r>
            <a:r>
              <a:rPr lang="ko-KR" altLang="en-US" dirty="0" err="1"/>
              <a:t>팀전이</a:t>
            </a:r>
            <a:r>
              <a:rPr lang="ko-KR" altLang="en-US" dirty="0"/>
              <a:t> 가능	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>
              <a:defRPr lang="ko-KR" altLang="en-US"/>
            </a:pPr>
            <a:r>
              <a:rPr lang="ko-KR" altLang="en-US"/>
              <a:t> 개발 내용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01755"/>
              </p:ext>
            </p:extLst>
          </p:nvPr>
        </p:nvGraphicFramePr>
        <p:xfrm>
          <a:off x="739775" y="1341437"/>
          <a:ext cx="10972800" cy="481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7463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44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4400"/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800" b="1">
                          <a:solidFill>
                            <a:schemeClr val="bg2"/>
                          </a:solidFill>
                        </a:rPr>
                        <a:t>김 민 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캐릭터 모델링</a:t>
                      </a:r>
                      <a:r>
                        <a:rPr lang="en-US" altLang="en-US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캐릭터 애니메이션</a:t>
                      </a:r>
                      <a:r>
                        <a:rPr lang="en-US" altLang="en-US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스테이지</a:t>
                      </a:r>
                      <a:r>
                        <a:rPr lang="en-US" altLang="en-US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몬스터 </a:t>
                      </a:r>
                      <a:r>
                        <a:rPr lang="en-US" altLang="en-US" dirty="0">
                          <a:solidFill>
                            <a:schemeClr val="bg1"/>
                          </a:solidFill>
                        </a:rPr>
                        <a:t>AI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아이템</a:t>
                      </a:r>
                      <a:r>
                        <a:rPr lang="en-US" altLang="en-US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오브젝트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이펙트 벡터필드 구현 패키징 최적화 및 디버깅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82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800" b="1">
                          <a:solidFill>
                            <a:schemeClr val="bg2"/>
                          </a:solidFill>
                        </a:rPr>
                        <a:t>임 호 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Player UI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작업 및 몬스터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UI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13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48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4800" b="1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800" b="1">
                          <a:solidFill>
                            <a:schemeClr val="bg2"/>
                          </a:solidFill>
                        </a:rPr>
                        <a:t>김 홍 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소켓 입출력 모델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IOCP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를 이용한 클라이언트간 동기화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80EBF3-5C4F-427B-AEA4-E1338FCC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3" y="1151535"/>
            <a:ext cx="8582025" cy="535305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>
              <a:defRPr lang="ko-KR" altLang="en-US"/>
            </a:pPr>
            <a:r>
              <a:rPr lang="en-US" altLang="en-US"/>
              <a:t>2. </a:t>
            </a:r>
            <a:r>
              <a:rPr lang="ko-KR" altLang="en-US"/>
              <a:t>시나리오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55F83B1-B78B-4627-9748-B5DC2799C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5800" y="4266210"/>
            <a:ext cx="4286250" cy="2238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>
              <a:defRPr lang="ko-KR" altLang="en-US"/>
            </a:pPr>
            <a:r>
              <a:rPr lang="ko-KR" altLang="en-US"/>
              <a:t> 향후 개발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39775" y="1341437"/>
          <a:ext cx="10972800" cy="481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7463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4400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4400"/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800" b="1">
                          <a:solidFill>
                            <a:schemeClr val="bg2"/>
                          </a:solidFill>
                        </a:rPr>
                        <a:t>김 민 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보스 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AI,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캐릭터 스킬구현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아이템 밸런싱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미니게임 및 추가 스테이지 및 맵 제작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826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800" b="1">
                          <a:solidFill>
                            <a:schemeClr val="bg2"/>
                          </a:solidFill>
                        </a:rPr>
                        <a:t>임 호 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캐릭터 선택 씬 추가 및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13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48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4800" b="1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800" b="1">
                          <a:solidFill>
                            <a:schemeClr val="bg2"/>
                          </a:solidFill>
                        </a:rPr>
                        <a:t>김 홍 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캐릭터간 동기화 및 충돌 동기화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188889"/>
            <a:ext cx="10972799" cy="647751"/>
          </a:xfrm>
        </p:spPr>
        <p:txBody>
          <a:bodyPr>
            <a:normAutofit fontScale="90000"/>
          </a:bodyPr>
          <a:lstStyle/>
          <a:p>
            <a:pPr latinLnBrk="1">
              <a:defRPr lang="ko-KR" altLang="en-US"/>
            </a:pPr>
            <a:r>
              <a:rPr lang="ko-KR" altLang="en-US" dirty="0"/>
              <a:t> 개발 일정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2FDA0D3-11F3-4EDE-8384-A1680797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0BF86D-35F1-43B0-8D92-FDBFC228A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39177"/>
              </p:ext>
            </p:extLst>
          </p:nvPr>
        </p:nvGraphicFramePr>
        <p:xfrm>
          <a:off x="609599" y="1116015"/>
          <a:ext cx="11541216" cy="5732780"/>
        </p:xfrm>
        <a:graphic>
          <a:graphicData uri="http://schemas.openxmlformats.org/drawingml/2006/table">
            <a:tbl>
              <a:tblPr firstRow="1" bandRow="1"/>
              <a:tblGrid>
                <a:gridCol w="3015048">
                  <a:extLst>
                    <a:ext uri="{9D8B030D-6E8A-4147-A177-3AD203B41FA5}">
                      <a16:colId xmlns:a16="http://schemas.microsoft.com/office/drawing/2014/main" val="3218355607"/>
                    </a:ext>
                  </a:extLst>
                </a:gridCol>
                <a:gridCol w="947352">
                  <a:extLst>
                    <a:ext uri="{9D8B030D-6E8A-4147-A177-3AD203B41FA5}">
                      <a16:colId xmlns:a16="http://schemas.microsoft.com/office/drawing/2014/main" val="1302041126"/>
                    </a:ext>
                  </a:extLst>
                </a:gridCol>
                <a:gridCol w="947352">
                  <a:extLst>
                    <a:ext uri="{9D8B030D-6E8A-4147-A177-3AD203B41FA5}">
                      <a16:colId xmlns:a16="http://schemas.microsoft.com/office/drawing/2014/main" val="1834792768"/>
                    </a:ext>
                  </a:extLst>
                </a:gridCol>
                <a:gridCol w="947352">
                  <a:extLst>
                    <a:ext uri="{9D8B030D-6E8A-4147-A177-3AD203B41FA5}">
                      <a16:colId xmlns:a16="http://schemas.microsoft.com/office/drawing/2014/main" val="1828419622"/>
                    </a:ext>
                  </a:extLst>
                </a:gridCol>
                <a:gridCol w="947352">
                  <a:extLst>
                    <a:ext uri="{9D8B030D-6E8A-4147-A177-3AD203B41FA5}">
                      <a16:colId xmlns:a16="http://schemas.microsoft.com/office/drawing/2014/main" val="284712387"/>
                    </a:ext>
                  </a:extLst>
                </a:gridCol>
                <a:gridCol w="947352">
                  <a:extLst>
                    <a:ext uri="{9D8B030D-6E8A-4147-A177-3AD203B41FA5}">
                      <a16:colId xmlns:a16="http://schemas.microsoft.com/office/drawing/2014/main" val="3116136484"/>
                    </a:ext>
                  </a:extLst>
                </a:gridCol>
                <a:gridCol w="947352">
                  <a:extLst>
                    <a:ext uri="{9D8B030D-6E8A-4147-A177-3AD203B41FA5}">
                      <a16:colId xmlns:a16="http://schemas.microsoft.com/office/drawing/2014/main" val="4238790397"/>
                    </a:ext>
                  </a:extLst>
                </a:gridCol>
                <a:gridCol w="947352">
                  <a:extLst>
                    <a:ext uri="{9D8B030D-6E8A-4147-A177-3AD203B41FA5}">
                      <a16:colId xmlns:a16="http://schemas.microsoft.com/office/drawing/2014/main" val="544323899"/>
                    </a:ext>
                  </a:extLst>
                </a:gridCol>
                <a:gridCol w="947352">
                  <a:extLst>
                    <a:ext uri="{9D8B030D-6E8A-4147-A177-3AD203B41FA5}">
                      <a16:colId xmlns:a16="http://schemas.microsoft.com/office/drawing/2014/main" val="2383814670"/>
                    </a:ext>
                  </a:extLst>
                </a:gridCol>
                <a:gridCol w="947352">
                  <a:extLst>
                    <a:ext uri="{9D8B030D-6E8A-4147-A177-3AD203B41FA5}">
                      <a16:colId xmlns:a16="http://schemas.microsoft.com/office/drawing/2014/main" val="3513941137"/>
                    </a:ext>
                  </a:extLst>
                </a:gridCol>
              </a:tblGrid>
              <a:tr h="309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개발일정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1월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2월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3월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4월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5월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6월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7월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8월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06235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각 스테이지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오브젝트 구현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latinLnBrk="1"/>
                      <a:endParaRPr lang="en-US" altLang="ko-KR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79362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각 스테이지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지형 구현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latinLnBrk="1"/>
                      <a:endParaRPr lang="en-US" altLang="ko-KR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84248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/>
                        <a:t>각 스테이지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클리어 조건 구현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 rowSpan="14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b="1" dirty="0"/>
                        <a:t>디버깅 및 테스트</a:t>
                      </a:r>
                      <a:endParaRPr lang="en-US" altLang="ko-KR" sz="16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rowSpan="14" h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75151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/>
                        <a:t>보스 스테이지 </a:t>
                      </a:r>
                      <a:r>
                        <a:rPr lang="en-US" altLang="ko-KR" sz="1600" dirty="0"/>
                        <a:t>– </a:t>
                      </a:r>
                      <a:r>
                        <a:rPr lang="ko-KR" altLang="en-US" sz="1600" dirty="0"/>
                        <a:t>보스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69800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/>
                        <a:t>캐릭터 조작 및 애니메이션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14118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/>
                        <a:t>NPC </a:t>
                      </a:r>
                      <a:r>
                        <a:rPr lang="ko-KR" altLang="en-US" sz="1600" dirty="0"/>
                        <a:t>인공지능 행동 트리 구현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5713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및 인벤토리 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175887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ko-KR" altLang="en-US" sz="1600" dirty="0"/>
                        <a:t>아이템</a:t>
                      </a:r>
                      <a:r>
                        <a:rPr lang="ko-KR" altLang="en-US" sz="1600" baseline="0" dirty="0"/>
                        <a:t> 이미지 및 구조 구정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55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55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55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506097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r>
                        <a:rPr lang="ko-KR" altLang="en-US" sz="1600" dirty="0"/>
                        <a:t>아이템 능력 </a:t>
                      </a:r>
                      <a:r>
                        <a:rPr lang="ko-KR" altLang="en-US" sz="1600" dirty="0" err="1"/>
                        <a:t>밸런싱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74047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/>
                        <a:t>캐릭터 스킬 구현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55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95579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/>
                        <a:t>시나리오 신 구현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7796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/>
                        <a:t>이펙트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6BB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428524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B251">
                        <a:lumMod val="75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083350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/>
                        <a:t>서버 프레임 워크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13574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/>
                        <a:t>충돌 체크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40000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817311"/>
                  </a:ext>
                </a:extLst>
              </a:tr>
              <a:tr h="281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/>
                        <a:t>서버 동기화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515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255318"/>
                  </a:ext>
                </a:extLst>
              </a:tr>
            </a:tbl>
          </a:graphicData>
        </a:graphic>
      </p:graphicFrame>
      <p:sp>
        <p:nvSpPr>
          <p:cNvPr id="7" name="도형 8">
            <a:extLst>
              <a:ext uri="{FF2B5EF4-FFF2-40B4-BE49-F238E27FC236}">
                <a16:creationId xmlns:a16="http://schemas.microsoft.com/office/drawing/2014/main" id="{BBC81BB2-7EAA-42B4-B8B5-ECE9D13C4B64}"/>
              </a:ext>
            </a:extLst>
          </p:cNvPr>
          <p:cNvSpPr>
            <a:spLocks/>
          </p:cNvSpPr>
          <p:nvPr/>
        </p:nvSpPr>
        <p:spPr>
          <a:xfrm>
            <a:off x="6383522" y="367776"/>
            <a:ext cx="256020" cy="192268"/>
          </a:xfrm>
          <a:prstGeom prst="roundRect">
            <a:avLst/>
          </a:prstGeom>
          <a:solidFill>
            <a:srgbClr val="EFB251"/>
          </a:solidFill>
          <a:ln w="15875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attrocento Sans"/>
              <a:ea typeface="맑은 고딕" charset="0"/>
              <a:cs typeface="+mn-cs"/>
            </a:endParaRPr>
          </a:p>
        </p:txBody>
      </p:sp>
      <p:sp>
        <p:nvSpPr>
          <p:cNvPr id="8" name="텍스트 상자 6">
            <a:extLst>
              <a:ext uri="{FF2B5EF4-FFF2-40B4-BE49-F238E27FC236}">
                <a16:creationId xmlns:a16="http://schemas.microsoft.com/office/drawing/2014/main" id="{75BE81B4-AA3A-4B54-BDD2-DD13505AEAD6}"/>
              </a:ext>
            </a:extLst>
          </p:cNvPr>
          <p:cNvSpPr txBox="1">
            <a:spLocks/>
          </p:cNvSpPr>
          <p:nvPr/>
        </p:nvSpPr>
        <p:spPr>
          <a:xfrm>
            <a:off x="6711758" y="294047"/>
            <a:ext cx="1331269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 latinLnBrk="0"/>
            <a:r>
              <a:rPr lang="ko-KR" altLang="en-US" sz="1600" b="1" dirty="0">
                <a:solidFill>
                  <a:prstClr val="white"/>
                </a:solidFill>
                <a:latin typeface="Quattrocento Sans"/>
                <a:ea typeface="맑은 고딕" charset="0"/>
              </a:rPr>
              <a:t>임 호 혁</a:t>
            </a:r>
          </a:p>
        </p:txBody>
      </p:sp>
      <p:sp>
        <p:nvSpPr>
          <p:cNvPr id="9" name="도형 8">
            <a:extLst>
              <a:ext uri="{FF2B5EF4-FFF2-40B4-BE49-F238E27FC236}">
                <a16:creationId xmlns:a16="http://schemas.microsoft.com/office/drawing/2014/main" id="{1DFF9756-FC06-420D-B773-AA0FFBD36C5E}"/>
              </a:ext>
            </a:extLst>
          </p:cNvPr>
          <p:cNvSpPr>
            <a:spLocks/>
          </p:cNvSpPr>
          <p:nvPr/>
        </p:nvSpPr>
        <p:spPr>
          <a:xfrm>
            <a:off x="8179993" y="367613"/>
            <a:ext cx="256020" cy="192268"/>
          </a:xfrm>
          <a:prstGeom prst="roundRect">
            <a:avLst/>
          </a:prstGeom>
          <a:solidFill>
            <a:srgbClr val="00C6BB"/>
          </a:solidFill>
          <a:ln w="15875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attrocento Sans"/>
              <a:ea typeface="맑은 고딕" charset="0"/>
              <a:cs typeface="+mn-cs"/>
            </a:endParaRPr>
          </a:p>
        </p:txBody>
      </p:sp>
      <p:sp>
        <p:nvSpPr>
          <p:cNvPr id="10" name="도형 8">
            <a:extLst>
              <a:ext uri="{FF2B5EF4-FFF2-40B4-BE49-F238E27FC236}">
                <a16:creationId xmlns:a16="http://schemas.microsoft.com/office/drawing/2014/main" id="{E4AAFD1D-44FD-4874-8788-32C89A26912D}"/>
              </a:ext>
            </a:extLst>
          </p:cNvPr>
          <p:cNvSpPr>
            <a:spLocks/>
          </p:cNvSpPr>
          <p:nvPr/>
        </p:nvSpPr>
        <p:spPr>
          <a:xfrm>
            <a:off x="9822397" y="367204"/>
            <a:ext cx="256020" cy="192268"/>
          </a:xfrm>
          <a:prstGeom prst="roundRect">
            <a:avLst/>
          </a:prstGeom>
          <a:solidFill>
            <a:srgbClr val="0070C0"/>
          </a:solidFill>
          <a:ln w="15875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attrocento Sans"/>
              <a:ea typeface="맑은 고딕" charset="0"/>
              <a:cs typeface="+mn-cs"/>
            </a:endParaRPr>
          </a:p>
        </p:txBody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94A9557F-F782-4D30-A1CC-ADA6055747A8}"/>
              </a:ext>
            </a:extLst>
          </p:cNvPr>
          <p:cNvSpPr txBox="1">
            <a:spLocks/>
          </p:cNvSpPr>
          <p:nvPr/>
        </p:nvSpPr>
        <p:spPr>
          <a:xfrm>
            <a:off x="10215382" y="306123"/>
            <a:ext cx="1126396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 latinLnBrk="0"/>
            <a:r>
              <a:rPr lang="ko-KR" altLang="en-US" sz="1600" b="1" dirty="0">
                <a:solidFill>
                  <a:prstClr val="white"/>
                </a:solidFill>
                <a:latin typeface="Quattrocento Sans"/>
                <a:ea typeface="맑은 고딕" charset="0"/>
              </a:rPr>
              <a:t>김 홍 주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F6C537E2-FC3C-40A0-8D26-324DFC9D0BEA}"/>
              </a:ext>
            </a:extLst>
          </p:cNvPr>
          <p:cNvSpPr txBox="1">
            <a:spLocks/>
          </p:cNvSpPr>
          <p:nvPr/>
        </p:nvSpPr>
        <p:spPr>
          <a:xfrm>
            <a:off x="8463721" y="293476"/>
            <a:ext cx="1150026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 latinLnBrk="0"/>
            <a:r>
              <a:rPr lang="ko-KR" altLang="en-US" sz="1600" b="1" dirty="0">
                <a:solidFill>
                  <a:prstClr val="white"/>
                </a:solidFill>
                <a:latin typeface="Quattrocento Sans"/>
                <a:ea typeface="맑은 고딕" charset="0"/>
              </a:rPr>
              <a:t>김 민 태</a:t>
            </a:r>
          </a:p>
        </p:txBody>
      </p:sp>
      <p:sp>
        <p:nvSpPr>
          <p:cNvPr id="13" name="도형 8">
            <a:extLst>
              <a:ext uri="{FF2B5EF4-FFF2-40B4-BE49-F238E27FC236}">
                <a16:creationId xmlns:a16="http://schemas.microsoft.com/office/drawing/2014/main" id="{09140AC4-48A8-44D3-847B-38BCAA962C33}"/>
              </a:ext>
            </a:extLst>
          </p:cNvPr>
          <p:cNvSpPr>
            <a:spLocks/>
          </p:cNvSpPr>
          <p:nvPr/>
        </p:nvSpPr>
        <p:spPr>
          <a:xfrm>
            <a:off x="11341778" y="367204"/>
            <a:ext cx="256020" cy="192268"/>
          </a:xfrm>
          <a:prstGeom prst="roundRect">
            <a:avLst/>
          </a:prstGeom>
          <a:solidFill>
            <a:srgbClr val="7030A0"/>
          </a:solidFill>
          <a:ln w="15875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508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attrocento Sans"/>
              <a:ea typeface="맑은 고딕" charset="0"/>
              <a:cs typeface="+mn-cs"/>
            </a:endParaRPr>
          </a:p>
        </p:txBody>
      </p:sp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D63698CA-94D3-4378-9F8A-34AFEF2C1BAA}"/>
              </a:ext>
            </a:extLst>
          </p:cNvPr>
          <p:cNvSpPr txBox="1">
            <a:spLocks/>
          </p:cNvSpPr>
          <p:nvPr/>
        </p:nvSpPr>
        <p:spPr>
          <a:xfrm>
            <a:off x="11631491" y="312266"/>
            <a:ext cx="814474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 latinLnBrk="0"/>
            <a:r>
              <a:rPr lang="ko-KR" altLang="en-US" sz="1600" b="1" dirty="0">
                <a:solidFill>
                  <a:prstClr val="white"/>
                </a:solidFill>
                <a:latin typeface="Quattrocento Sans"/>
                <a:ea typeface="맑은 고딕" charset="0"/>
              </a:rPr>
              <a:t>공통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274B70-C7B2-47EF-9D65-0B06BA48435F}"/>
              </a:ext>
            </a:extLst>
          </p:cNvPr>
          <p:cNvSpPr/>
          <p:nvPr/>
        </p:nvSpPr>
        <p:spPr>
          <a:xfrm>
            <a:off x="3647660" y="1484730"/>
            <a:ext cx="4104570" cy="537327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043571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95750" y="2511585"/>
            <a:ext cx="10972799" cy="960000"/>
          </a:xfrm>
        </p:spPr>
        <p:txBody>
          <a:bodyPr/>
          <a:lstStyle/>
          <a:p>
            <a:pPr latinLnBrk="1">
              <a:defRPr lang="ko-KR" altLang="en-US"/>
            </a:pPr>
            <a:r>
              <a:rPr lang="ko-KR" altLang="en-US" dirty="0"/>
              <a:t>게임 시연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eck">
  <a:themeElements>
    <a:clrScheme name="Check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한컴 윤고딕 240"/>
        <a:cs typeface="함초롬돋움"/>
      </a:majorFont>
      <a:minorFont>
        <a:latin typeface="Tahoma"/>
        <a:ea typeface="함초롬돋움"/>
        <a:cs typeface="함초롬돋움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</Words>
  <Application>Microsoft Office PowerPoint</Application>
  <PresentationFormat>와이드스크린</PresentationFormat>
  <Paragraphs>81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Quattrocento Sans</vt:lpstr>
      <vt:lpstr>Arial</vt:lpstr>
      <vt:lpstr>Century Gothic</vt:lpstr>
      <vt:lpstr>Tahoma</vt:lpstr>
      <vt:lpstr>Wingdings</vt:lpstr>
      <vt:lpstr>Check</vt:lpstr>
      <vt:lpstr>Tower of Angra</vt:lpstr>
      <vt:lpstr>목차</vt:lpstr>
      <vt:lpstr>게임 소개</vt:lpstr>
      <vt:lpstr> 개발 내용</vt:lpstr>
      <vt:lpstr>2. 시나리오</vt:lpstr>
      <vt:lpstr> 향후 개발 일정</vt:lpstr>
      <vt:lpstr> 개발 일정</vt:lpstr>
      <vt:lpstr>게임 시연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종합기획 보고서</dc:title>
  <dc:creator>Lenovo TB-X705F</dc:creator>
  <cp:lastModifiedBy>임호혁</cp:lastModifiedBy>
  <cp:revision>22</cp:revision>
  <dcterms:created xsi:type="dcterms:W3CDTF">2019-02-21T04:20:16Z</dcterms:created>
  <dcterms:modified xsi:type="dcterms:W3CDTF">2019-05-07T23:43:32Z</dcterms:modified>
</cp:coreProperties>
</file>