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1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1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1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00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95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4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387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000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01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269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35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9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1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2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3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8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24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F1B5E-938F-4BA2-9CD1-0CF37F1933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2017-09-04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7E827-B159-48EA-8EB9-649F6CF66B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76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23653" y="3193331"/>
            <a:ext cx="1919115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뭐 먹지</a:t>
            </a:r>
            <a:r>
              <a:rPr kumimoji="0" lang="en-US" altLang="ko-KR" sz="2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2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07704" y="836712"/>
            <a:ext cx="5313405" cy="5313405"/>
          </a:xfrm>
          <a:prstGeom prst="ellipse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1489" y="1550497"/>
            <a:ext cx="3885834" cy="3885834"/>
          </a:xfrm>
          <a:prstGeom prst="ellipse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11394" y="2221596"/>
            <a:ext cx="2543635" cy="2543635"/>
          </a:xfrm>
          <a:prstGeom prst="ellipse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3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3517" y="3787142"/>
            <a:ext cx="4208203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음식 먹을 때 생기는 결정 장애</a:t>
            </a:r>
            <a:r>
              <a:rPr lang="en-US" altLang="ko-KR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6655" y="4360146"/>
            <a:ext cx="4043094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매워서 안되고 날 거라 안되고 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45551" y="3787142"/>
            <a:ext cx="3289683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스무고개를 이용해 보자 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2601186" cy="26011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12776"/>
            <a:ext cx="1914908" cy="19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49972" y="2427925"/>
            <a:ext cx="3007555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추적은 수준 미달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45814" y="2410786"/>
            <a:ext cx="2513830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학교 주변이 </a:t>
            </a:r>
            <a:r>
              <a:rPr lang="en-US" altLang="ko-KR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순위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09421" y="4315609"/>
            <a:ext cx="3746538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순위</a:t>
            </a:r>
            <a:r>
              <a:rPr lang="en-US" altLang="ko-KR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해당하는 식당 찾기</a:t>
            </a:r>
            <a:r>
              <a:rPr lang="en-US" altLang="ko-KR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7866" y="5127612"/>
            <a:ext cx="35125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순위</a:t>
            </a:r>
            <a:r>
              <a:rPr lang="en-US" altLang="ko-KR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알고리즘으로</a:t>
            </a:r>
            <a:endParaRPr lang="en-US" altLang="ko-KR" sz="22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추천 순위 구하기</a:t>
            </a:r>
            <a:endParaRPr lang="ko-KR" altLang="en-US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01"/>
            <a:ext cx="2313154" cy="2313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93" y="98001"/>
            <a:ext cx="2241717" cy="2241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59561"/>
            <a:ext cx="1034412" cy="10344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89040"/>
            <a:ext cx="1273158" cy="12731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6" y="3824246"/>
            <a:ext cx="1305042" cy="13050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52" y="5175378"/>
            <a:ext cx="1089018" cy="10890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2" y="5247386"/>
            <a:ext cx="945002" cy="9450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88" y="5247386"/>
            <a:ext cx="945002" cy="9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10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KMUCS</dc:creator>
  <cp:lastModifiedBy>KMUCS</cp:lastModifiedBy>
  <cp:revision>14</cp:revision>
  <dcterms:created xsi:type="dcterms:W3CDTF">2017-08-30T05:16:49Z</dcterms:created>
  <dcterms:modified xsi:type="dcterms:W3CDTF">2017-09-03T18:48:01Z</dcterms:modified>
</cp:coreProperties>
</file>