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24384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156" y="6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89BC7EA0-15C3-4F39-B3B8-B19F3CD3B5A6}" type="datetime1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9AF3AE37-3F6C-4B2D-9F5C-AEF83420C2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9556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3AE37-3F6C-4B2D-9F5C-AEF83420C2F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412286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46.png"  /><Relationship Id="rId11" Type="http://schemas.openxmlformats.org/officeDocument/2006/relationships/image" Target="../media/image147.png"  /><Relationship Id="rId12" Type="http://schemas.openxmlformats.org/officeDocument/2006/relationships/image" Target="../media/image148.png"  /><Relationship Id="rId13" Type="http://schemas.openxmlformats.org/officeDocument/2006/relationships/image" Target="../media/image149.png"  /><Relationship Id="rId14" Type="http://schemas.openxmlformats.org/officeDocument/2006/relationships/image" Target="../media/image150.png"  /><Relationship Id="rId15" Type="http://schemas.openxmlformats.org/officeDocument/2006/relationships/image" Target="../media/image151.png"  /><Relationship Id="rId2" Type="http://schemas.openxmlformats.org/officeDocument/2006/relationships/image" Target="../media/image1.png"  /><Relationship Id="rId3" Type="http://schemas.openxmlformats.org/officeDocument/2006/relationships/image" Target="../media/image139.png"  /><Relationship Id="rId4" Type="http://schemas.openxmlformats.org/officeDocument/2006/relationships/image" Target="../media/image140.png"  /><Relationship Id="rId5" Type="http://schemas.openxmlformats.org/officeDocument/2006/relationships/image" Target="../media/image141.png"  /><Relationship Id="rId6" Type="http://schemas.openxmlformats.org/officeDocument/2006/relationships/image" Target="../media/image142.png"  /><Relationship Id="rId7" Type="http://schemas.openxmlformats.org/officeDocument/2006/relationships/image" Target="../media/image143.png"  /><Relationship Id="rId8" Type="http://schemas.openxmlformats.org/officeDocument/2006/relationships/image" Target="../media/image144.png"  /><Relationship Id="rId9" Type="http://schemas.openxmlformats.org/officeDocument/2006/relationships/image" Target="../media/image14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4.png"  /><Relationship Id="rId11" Type="http://schemas.openxmlformats.org/officeDocument/2006/relationships/image" Target="../media/image15.png"  /><Relationship Id="rId12" Type="http://schemas.openxmlformats.org/officeDocument/2006/relationships/image" Target="../media/image16.png"  /><Relationship Id="rId13" Type="http://schemas.openxmlformats.org/officeDocument/2006/relationships/image" Target="../media/image17.png"  /><Relationship Id="rId14" Type="http://schemas.openxmlformats.org/officeDocument/2006/relationships/image" Target="../media/image18.png"  /><Relationship Id="rId15" Type="http://schemas.openxmlformats.org/officeDocument/2006/relationships/image" Target="../media/image19.png"  /><Relationship Id="rId16" Type="http://schemas.openxmlformats.org/officeDocument/2006/relationships/image" Target="../media/image20.png"  /><Relationship Id="rId17" Type="http://schemas.openxmlformats.org/officeDocument/2006/relationships/image" Target="../media/image21.png"  /><Relationship Id="rId18" Type="http://schemas.openxmlformats.org/officeDocument/2006/relationships/image" Target="../media/image22.png"  /><Relationship Id="rId19" Type="http://schemas.openxmlformats.org/officeDocument/2006/relationships/image" Target="../media/image23.png"  /><Relationship Id="rId2" Type="http://schemas.openxmlformats.org/officeDocument/2006/relationships/image" Target="../media/image1.png"  /><Relationship Id="rId20" Type="http://schemas.openxmlformats.org/officeDocument/2006/relationships/image" Target="../media/image24.png"  /><Relationship Id="rId21" Type="http://schemas.openxmlformats.org/officeDocument/2006/relationships/image" Target="../media/image25.png"  /><Relationship Id="rId22" Type="http://schemas.openxmlformats.org/officeDocument/2006/relationships/image" Target="../media/image26.png"  /><Relationship Id="rId23" Type="http://schemas.openxmlformats.org/officeDocument/2006/relationships/image" Target="../media/image27.png"  /><Relationship Id="rId24" Type="http://schemas.openxmlformats.org/officeDocument/2006/relationships/image" Target="../media/image28.png"  /><Relationship Id="rId25" Type="http://schemas.openxmlformats.org/officeDocument/2006/relationships/image" Target="../media/image29.png"  /><Relationship Id="rId26" Type="http://schemas.openxmlformats.org/officeDocument/2006/relationships/image" Target="../media/image30.png"  /><Relationship Id="rId27" Type="http://schemas.openxmlformats.org/officeDocument/2006/relationships/image" Target="../media/image31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Relationship Id="rId7" Type="http://schemas.openxmlformats.org/officeDocument/2006/relationships/image" Target="../media/image11.png"  /><Relationship Id="rId8" Type="http://schemas.openxmlformats.org/officeDocument/2006/relationships/image" Target="../media/image12.png"  /><Relationship Id="rId9" Type="http://schemas.openxmlformats.org/officeDocument/2006/relationships/image" Target="../media/image1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39.png"  /><Relationship Id="rId11" Type="http://schemas.openxmlformats.org/officeDocument/2006/relationships/image" Target="../media/image40.png"  /><Relationship Id="rId12" Type="http://schemas.openxmlformats.org/officeDocument/2006/relationships/image" Target="../media/image41.png"  /><Relationship Id="rId13" Type="http://schemas.openxmlformats.org/officeDocument/2006/relationships/image" Target="../media/image42.png"  /><Relationship Id="rId14" Type="http://schemas.openxmlformats.org/officeDocument/2006/relationships/image" Target="../media/image43.png"  /><Relationship Id="rId15" Type="http://schemas.openxmlformats.org/officeDocument/2006/relationships/image" Target="../media/image44.png"  /><Relationship Id="rId16" Type="http://schemas.openxmlformats.org/officeDocument/2006/relationships/image" Target="../media/image45.png"  /><Relationship Id="rId17" Type="http://schemas.openxmlformats.org/officeDocument/2006/relationships/image" Target="../media/image46.png"  /><Relationship Id="rId18" Type="http://schemas.openxmlformats.org/officeDocument/2006/relationships/image" Target="../media/image47.png"  /><Relationship Id="rId19" Type="http://schemas.openxmlformats.org/officeDocument/2006/relationships/image" Target="../media/image48.png"  /><Relationship Id="rId2" Type="http://schemas.openxmlformats.org/officeDocument/2006/relationships/image" Target="../media/image1.png"  /><Relationship Id="rId20" Type="http://schemas.openxmlformats.org/officeDocument/2006/relationships/image" Target="../media/image49.png"  /><Relationship Id="rId21" Type="http://schemas.openxmlformats.org/officeDocument/2006/relationships/image" Target="../media/image50.png"  /><Relationship Id="rId22" Type="http://schemas.openxmlformats.org/officeDocument/2006/relationships/image" Target="../media/image51.png"  /><Relationship Id="rId23" Type="http://schemas.openxmlformats.org/officeDocument/2006/relationships/image" Target="../media/image52.png"  /><Relationship Id="rId24" Type="http://schemas.openxmlformats.org/officeDocument/2006/relationships/image" Target="../media/image53.png"  /><Relationship Id="rId25" Type="http://schemas.openxmlformats.org/officeDocument/2006/relationships/image" Target="../media/image54.png"  /><Relationship Id="rId26" Type="http://schemas.openxmlformats.org/officeDocument/2006/relationships/image" Target="../media/image30.png"  /><Relationship Id="rId27" Type="http://schemas.openxmlformats.org/officeDocument/2006/relationships/image" Target="../media/image55.png"  /><Relationship Id="rId28" Type="http://schemas.openxmlformats.org/officeDocument/2006/relationships/image" Target="../media/image56.png"  /><Relationship Id="rId29" Type="http://schemas.openxmlformats.org/officeDocument/2006/relationships/image" Target="../media/image57.png"  /><Relationship Id="rId3" Type="http://schemas.openxmlformats.org/officeDocument/2006/relationships/image" Target="../media/image32.png"  /><Relationship Id="rId4" Type="http://schemas.openxmlformats.org/officeDocument/2006/relationships/image" Target="../media/image33.png"  /><Relationship Id="rId5" Type="http://schemas.openxmlformats.org/officeDocument/2006/relationships/image" Target="../media/image34.png"  /><Relationship Id="rId6" Type="http://schemas.openxmlformats.org/officeDocument/2006/relationships/image" Target="../media/image35.png"  /><Relationship Id="rId7" Type="http://schemas.openxmlformats.org/officeDocument/2006/relationships/image" Target="../media/image36.png"  /><Relationship Id="rId8" Type="http://schemas.openxmlformats.org/officeDocument/2006/relationships/image" Target="../media/image37.png"  /><Relationship Id="rId9" Type="http://schemas.openxmlformats.org/officeDocument/2006/relationships/image" Target="../media/image3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65.png"  /><Relationship Id="rId11" Type="http://schemas.openxmlformats.org/officeDocument/2006/relationships/image" Target="../media/image66.png"  /><Relationship Id="rId12" Type="http://schemas.openxmlformats.org/officeDocument/2006/relationships/image" Target="../media/image67.png"  /><Relationship Id="rId13" Type="http://schemas.openxmlformats.org/officeDocument/2006/relationships/image" Target="../media/image68.png"  /><Relationship Id="rId14" Type="http://schemas.openxmlformats.org/officeDocument/2006/relationships/image" Target="../media/image69.png"  /><Relationship Id="rId15" Type="http://schemas.openxmlformats.org/officeDocument/2006/relationships/image" Target="../media/image70.png"  /><Relationship Id="rId16" Type="http://schemas.openxmlformats.org/officeDocument/2006/relationships/image" Target="../media/image71.png"  /><Relationship Id="rId17" Type="http://schemas.openxmlformats.org/officeDocument/2006/relationships/image" Target="../media/image72.png"  /><Relationship Id="rId18" Type="http://schemas.openxmlformats.org/officeDocument/2006/relationships/image" Target="../media/image73.png"  /><Relationship Id="rId19" Type="http://schemas.openxmlformats.org/officeDocument/2006/relationships/image" Target="../media/image74.png"  /><Relationship Id="rId2" Type="http://schemas.openxmlformats.org/officeDocument/2006/relationships/image" Target="../media/image1.png"  /><Relationship Id="rId20" Type="http://schemas.openxmlformats.org/officeDocument/2006/relationships/image" Target="../media/image75.png"  /><Relationship Id="rId21" Type="http://schemas.openxmlformats.org/officeDocument/2006/relationships/image" Target="../media/image75.png"  /><Relationship Id="rId22" Type="http://schemas.openxmlformats.org/officeDocument/2006/relationships/image" Target="../media/image30.png"  /><Relationship Id="rId23" Type="http://schemas.openxmlformats.org/officeDocument/2006/relationships/image" Target="../media/image76.png"  /><Relationship Id="rId3" Type="http://schemas.openxmlformats.org/officeDocument/2006/relationships/image" Target="../media/image58.png"  /><Relationship Id="rId4" Type="http://schemas.openxmlformats.org/officeDocument/2006/relationships/image" Target="../media/image59.png"  /><Relationship Id="rId5" Type="http://schemas.openxmlformats.org/officeDocument/2006/relationships/image" Target="../media/image60.png"  /><Relationship Id="rId6" Type="http://schemas.openxmlformats.org/officeDocument/2006/relationships/image" Target="../media/image61.png"  /><Relationship Id="rId7" Type="http://schemas.openxmlformats.org/officeDocument/2006/relationships/image" Target="../media/image62.png"  /><Relationship Id="rId8" Type="http://schemas.openxmlformats.org/officeDocument/2006/relationships/image" Target="../media/image63.png"  /><Relationship Id="rId9" Type="http://schemas.openxmlformats.org/officeDocument/2006/relationships/image" Target="../media/image6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84.png"  /><Relationship Id="rId11" Type="http://schemas.openxmlformats.org/officeDocument/2006/relationships/image" Target="../media/image85.png"  /><Relationship Id="rId12" Type="http://schemas.openxmlformats.org/officeDocument/2006/relationships/image" Target="../media/image86.png"  /><Relationship Id="rId13" Type="http://schemas.openxmlformats.org/officeDocument/2006/relationships/image" Target="../media/image87.png"  /><Relationship Id="rId14" Type="http://schemas.openxmlformats.org/officeDocument/2006/relationships/image" Target="../media/image88.png"  /><Relationship Id="rId15" Type="http://schemas.openxmlformats.org/officeDocument/2006/relationships/image" Target="../media/image89.png"  /><Relationship Id="rId16" Type="http://schemas.openxmlformats.org/officeDocument/2006/relationships/image" Target="../media/image90.png"  /><Relationship Id="rId17" Type="http://schemas.openxmlformats.org/officeDocument/2006/relationships/image" Target="../media/image30.png"  /><Relationship Id="rId18" Type="http://schemas.openxmlformats.org/officeDocument/2006/relationships/image" Target="../media/image91.png"  /><Relationship Id="rId2" Type="http://schemas.openxmlformats.org/officeDocument/2006/relationships/image" Target="../media/image1.png"  /><Relationship Id="rId3" Type="http://schemas.openxmlformats.org/officeDocument/2006/relationships/image" Target="../media/image77.png"  /><Relationship Id="rId4" Type="http://schemas.openxmlformats.org/officeDocument/2006/relationships/image" Target="../media/image78.png"  /><Relationship Id="rId5" Type="http://schemas.openxmlformats.org/officeDocument/2006/relationships/image" Target="../media/image79.png"  /><Relationship Id="rId6" Type="http://schemas.openxmlformats.org/officeDocument/2006/relationships/image" Target="../media/image80.png"  /><Relationship Id="rId7" Type="http://schemas.openxmlformats.org/officeDocument/2006/relationships/image" Target="../media/image81.png"  /><Relationship Id="rId8" Type="http://schemas.openxmlformats.org/officeDocument/2006/relationships/image" Target="../media/image82.png"  /><Relationship Id="rId9" Type="http://schemas.openxmlformats.org/officeDocument/2006/relationships/image" Target="../media/image8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97.png"  /><Relationship Id="rId11" Type="http://schemas.openxmlformats.org/officeDocument/2006/relationships/image" Target="../media/image98.png"  /><Relationship Id="rId12" Type="http://schemas.openxmlformats.org/officeDocument/2006/relationships/image" Target="../media/image99.png"  /><Relationship Id="rId13" Type="http://schemas.openxmlformats.org/officeDocument/2006/relationships/image" Target="../media/image100.png"  /><Relationship Id="rId14" Type="http://schemas.openxmlformats.org/officeDocument/2006/relationships/image" Target="../media/image101.png"  /><Relationship Id="rId15" Type="http://schemas.openxmlformats.org/officeDocument/2006/relationships/image" Target="../media/image102.png"  /><Relationship Id="rId16" Type="http://schemas.openxmlformats.org/officeDocument/2006/relationships/image" Target="../media/image103.png"  /><Relationship Id="rId17" Type="http://schemas.openxmlformats.org/officeDocument/2006/relationships/image" Target="../media/image104.png"  /><Relationship Id="rId18" Type="http://schemas.openxmlformats.org/officeDocument/2006/relationships/image" Target="../media/image105.png"  /><Relationship Id="rId19" Type="http://schemas.openxmlformats.org/officeDocument/2006/relationships/image" Target="../media/image106.png"  /><Relationship Id="rId2" Type="http://schemas.openxmlformats.org/officeDocument/2006/relationships/image" Target="../media/image92.png"  /><Relationship Id="rId20" Type="http://schemas.openxmlformats.org/officeDocument/2006/relationships/image" Target="../media/image107.png"  /><Relationship Id="rId21" Type="http://schemas.openxmlformats.org/officeDocument/2006/relationships/image" Target="../media/image108.png"  /><Relationship Id="rId22" Type="http://schemas.openxmlformats.org/officeDocument/2006/relationships/image" Target="../media/image104.png"  /><Relationship Id="rId23" Type="http://schemas.openxmlformats.org/officeDocument/2006/relationships/image" Target="../media/image109.png"  /><Relationship Id="rId24" Type="http://schemas.openxmlformats.org/officeDocument/2006/relationships/image" Target="../media/image110.png"  /><Relationship Id="rId25" Type="http://schemas.openxmlformats.org/officeDocument/2006/relationships/image" Target="../media/image111.png"  /><Relationship Id="rId3" Type="http://schemas.openxmlformats.org/officeDocument/2006/relationships/image" Target="../media/image3.png"  /><Relationship Id="rId4" Type="http://schemas.openxmlformats.org/officeDocument/2006/relationships/image" Target="../media/image63.png"  /><Relationship Id="rId5" Type="http://schemas.openxmlformats.org/officeDocument/2006/relationships/image" Target="../media/image93.png"  /><Relationship Id="rId6" Type="http://schemas.openxmlformats.org/officeDocument/2006/relationships/image" Target="../media/image30.png"  /><Relationship Id="rId7" Type="http://schemas.openxmlformats.org/officeDocument/2006/relationships/image" Target="../media/image94.png"  /><Relationship Id="rId8" Type="http://schemas.openxmlformats.org/officeDocument/2006/relationships/image" Target="../media/image95.png"  /><Relationship Id="rId9" Type="http://schemas.openxmlformats.org/officeDocument/2006/relationships/image" Target="../media/image9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3.png"  /><Relationship Id="rId4" Type="http://schemas.openxmlformats.org/officeDocument/2006/relationships/image" Target="../media/image63.png"  /><Relationship Id="rId5" Type="http://schemas.openxmlformats.org/officeDocument/2006/relationships/image" Target="../media/image112.png"  /><Relationship Id="rId6" Type="http://schemas.openxmlformats.org/officeDocument/2006/relationships/image" Target="../media/image113.png"  /><Relationship Id="rId7" Type="http://schemas.openxmlformats.org/officeDocument/2006/relationships/image" Target="../media/image30.png"  /><Relationship Id="rId8" Type="http://schemas.openxmlformats.org/officeDocument/2006/relationships/image" Target="../media/image114.png"  /><Relationship Id="rId9" Type="http://schemas.openxmlformats.org/officeDocument/2006/relationships/image" Target="../media/image11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10" Type="http://schemas.openxmlformats.org/officeDocument/2006/relationships/image" Target="../media/image121.png"  /><Relationship Id="rId11" Type="http://schemas.openxmlformats.org/officeDocument/2006/relationships/image" Target="../media/image122.png"  /><Relationship Id="rId12" Type="http://schemas.openxmlformats.org/officeDocument/2006/relationships/image" Target="../media/image123.png"  /><Relationship Id="rId13" Type="http://schemas.openxmlformats.org/officeDocument/2006/relationships/image" Target="../media/image121.png"  /><Relationship Id="rId14" Type="http://schemas.openxmlformats.org/officeDocument/2006/relationships/image" Target="../media/image124.png"  /><Relationship Id="rId15" Type="http://schemas.openxmlformats.org/officeDocument/2006/relationships/image" Target="../media/image125.png"  /><Relationship Id="rId16" Type="http://schemas.openxmlformats.org/officeDocument/2006/relationships/image" Target="../media/image119.png"  /><Relationship Id="rId17" Type="http://schemas.openxmlformats.org/officeDocument/2006/relationships/image" Target="../media/image126.png"  /><Relationship Id="rId18" Type="http://schemas.openxmlformats.org/officeDocument/2006/relationships/image" Target="../media/image127.png"  /><Relationship Id="rId19" Type="http://schemas.openxmlformats.org/officeDocument/2006/relationships/image" Target="../media/image128.png"  /><Relationship Id="rId2" Type="http://schemas.openxmlformats.org/officeDocument/2006/relationships/slideLayout" Target="../slideLayouts/slideLayout7.xml"  /><Relationship Id="rId20" Type="http://schemas.openxmlformats.org/officeDocument/2006/relationships/image" Target="../media/image129.png"  /><Relationship Id="rId21" Type="http://schemas.openxmlformats.org/officeDocument/2006/relationships/image" Target="../media/image130.png"  /><Relationship Id="rId22" Type="http://schemas.openxmlformats.org/officeDocument/2006/relationships/image" Target="../media/image30.png"  /><Relationship Id="rId23" Type="http://schemas.openxmlformats.org/officeDocument/2006/relationships/image" Target="../media/image131.png"  /><Relationship Id="rId24" Type="http://schemas.openxmlformats.org/officeDocument/2006/relationships/image" Target="../media/image132.png"  /><Relationship Id="rId25" Type="http://schemas.openxmlformats.org/officeDocument/2006/relationships/image" Target="../media/image132.png"  /><Relationship Id="rId26" Type="http://schemas.openxmlformats.org/officeDocument/2006/relationships/image" Target="../media/image132.png"  /><Relationship Id="rId27" Type="http://schemas.openxmlformats.org/officeDocument/2006/relationships/image" Target="../media/image133.png"  /><Relationship Id="rId28" Type="http://schemas.openxmlformats.org/officeDocument/2006/relationships/image" Target="../media/image134.png"  /><Relationship Id="rId3" Type="http://schemas.openxmlformats.org/officeDocument/2006/relationships/image" Target="../media/image1.png"  /><Relationship Id="rId4" Type="http://schemas.openxmlformats.org/officeDocument/2006/relationships/image" Target="../media/image116.png"  /><Relationship Id="rId5" Type="http://schemas.openxmlformats.org/officeDocument/2006/relationships/image" Target="../media/image63.png"  /><Relationship Id="rId6" Type="http://schemas.openxmlformats.org/officeDocument/2006/relationships/image" Target="../media/image117.png"  /><Relationship Id="rId7" Type="http://schemas.openxmlformats.org/officeDocument/2006/relationships/image" Target="../media/image118.png"  /><Relationship Id="rId8" Type="http://schemas.openxmlformats.org/officeDocument/2006/relationships/image" Target="../media/image119.png"  /><Relationship Id="rId9" Type="http://schemas.openxmlformats.org/officeDocument/2006/relationships/image" Target="../media/image12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3.png"  /><Relationship Id="rId4" Type="http://schemas.openxmlformats.org/officeDocument/2006/relationships/image" Target="../media/image63.png"  /><Relationship Id="rId5" Type="http://schemas.openxmlformats.org/officeDocument/2006/relationships/image" Target="../media/image135.png"  /><Relationship Id="rId6" Type="http://schemas.openxmlformats.org/officeDocument/2006/relationships/image" Target="../media/image136.png"  /><Relationship Id="rId7" Type="http://schemas.openxmlformats.org/officeDocument/2006/relationships/image" Target="../media/image30.png"  /><Relationship Id="rId8" Type="http://schemas.openxmlformats.org/officeDocument/2006/relationships/image" Target="../media/image137.png"  /><Relationship Id="rId9" Type="http://schemas.openxmlformats.org/officeDocument/2006/relationships/image" Target="../media/image138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3378200" y="-2006600"/>
            <a:ext cx="17640300" cy="23050500"/>
          </a:xfrm>
          <a:prstGeom prst="rect">
            <a:avLst/>
          </a:prstGeom>
          <a:effectLst>
            <a:outerShdw blurRad="264533" dir="10800000">
              <a:srgbClr val="000000">
                <a:alpha val="4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00" y="6807200"/>
            <a:ext cx="16789400" cy="2374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700" y="11049000"/>
            <a:ext cx="215773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6300" y="11315700"/>
            <a:ext cx="4838700" cy="2184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8800" y="1257300"/>
            <a:ext cx="5956300" cy="520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6200" y="4711700"/>
            <a:ext cx="19164300" cy="4292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3378200" y="-2006600"/>
            <a:ext cx="17640300" cy="23050500"/>
          </a:xfrm>
          <a:prstGeom prst="rect">
            <a:avLst/>
          </a:prstGeom>
          <a:effectLst>
            <a:outerShdw blurRad="264533" dir="10800000">
              <a:srgbClr val="000000">
                <a:alpha val="4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100" y="5829300"/>
            <a:ext cx="12128500" cy="2514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900" y="10363200"/>
            <a:ext cx="178562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3900" y="12649200"/>
            <a:ext cx="178562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3900" y="5930900"/>
            <a:ext cx="12763500" cy="2311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7700" y="8750300"/>
            <a:ext cx="12941300" cy="533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1000" y="4432300"/>
            <a:ext cx="8394700" cy="1168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73400" y="1181100"/>
            <a:ext cx="5956300" cy="546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71100" y="10845800"/>
            <a:ext cx="4038600" cy="685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23400" y="11645900"/>
            <a:ext cx="5334000" cy="6096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230600" y="10845800"/>
            <a:ext cx="4038600" cy="6858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595600" y="11658600"/>
            <a:ext cx="5334000" cy="6096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11600" y="10845800"/>
            <a:ext cx="4038600" cy="6858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63900" y="11658600"/>
            <a:ext cx="53340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3378200" y="-2006600"/>
            <a:ext cx="17640300" cy="23050500"/>
          </a:xfrm>
          <a:prstGeom prst="rect">
            <a:avLst/>
          </a:prstGeom>
          <a:effectLst>
            <a:outerShdw blurRad="264533" dir="10800000">
              <a:srgbClr val="000000">
                <a:alpha val="4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273300" y="7874000"/>
            <a:ext cx="97917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0600" y="4330700"/>
            <a:ext cx="3911600" cy="3378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0300" y="3619500"/>
            <a:ext cx="673100" cy="647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alphaModFix amt="67000"/>
          </a:blip>
          <a:stretch>
            <a:fillRect/>
          </a:stretch>
        </p:blipFill>
        <p:spPr>
          <a:xfrm>
            <a:off x="9918700" y="3225800"/>
            <a:ext cx="12954000" cy="2108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9105900" y="5943600"/>
            <a:ext cx="3200400" cy="3124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4700" y="6362700"/>
            <a:ext cx="2108200" cy="647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09100" y="7251700"/>
            <a:ext cx="2806700" cy="4953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99700" y="6438900"/>
            <a:ext cx="812800" cy="4953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2496800" y="5943600"/>
            <a:ext cx="3200400" cy="3124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042900" y="6362700"/>
            <a:ext cx="2108200" cy="6477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687300" y="7251700"/>
            <a:ext cx="2806700" cy="4953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690600" y="6438900"/>
            <a:ext cx="812800" cy="4953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5875000" y="5943600"/>
            <a:ext cx="3200400" cy="31242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21100" y="6362700"/>
            <a:ext cx="2108200" cy="6477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065500" y="7251700"/>
            <a:ext cx="2806700" cy="4953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068800" y="6438900"/>
            <a:ext cx="812800" cy="4953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9253200" y="5943600"/>
            <a:ext cx="3200400" cy="31242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12000" y="6362700"/>
            <a:ext cx="2108200" cy="6477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456400" y="7251700"/>
            <a:ext cx="2806700" cy="4953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447000" y="6438900"/>
            <a:ext cx="812800" cy="4953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5400000">
            <a:off x="12496800" y="9486900"/>
            <a:ext cx="3200400" cy="31242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42900" y="9906000"/>
            <a:ext cx="2108200" cy="6477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2687300" y="10795000"/>
            <a:ext cx="2806700" cy="4953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3690600" y="9969500"/>
            <a:ext cx="812800" cy="4953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5400000">
            <a:off x="15875000" y="9486900"/>
            <a:ext cx="3200400" cy="31242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421100" y="9906000"/>
            <a:ext cx="2108200" cy="6477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065500" y="10795000"/>
            <a:ext cx="2806700" cy="4953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7068800" y="9969500"/>
            <a:ext cx="812800" cy="4953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5400000">
            <a:off x="19253200" y="9486900"/>
            <a:ext cx="3200400" cy="31242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12000" y="9906000"/>
            <a:ext cx="2108200" cy="6477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0447000" y="9969500"/>
            <a:ext cx="812800" cy="4953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9105900" y="9486900"/>
            <a:ext cx="3200400" cy="31242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4700" y="9906000"/>
            <a:ext cx="2108200" cy="6477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309100" y="10795000"/>
            <a:ext cx="2806700" cy="4953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299700" y="9969500"/>
            <a:ext cx="812800" cy="4953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073400" y="1143000"/>
            <a:ext cx="5956300" cy="5461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9456400" y="10795000"/>
            <a:ext cx="28067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3378200" y="-2006600"/>
            <a:ext cx="17640300" cy="23050500"/>
          </a:xfrm>
          <a:prstGeom prst="rect">
            <a:avLst/>
          </a:prstGeom>
          <a:effectLst>
            <a:outerShdw blurRad="264533" dir="10800000">
              <a:srgbClr val="000000">
                <a:alpha val="4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5041900"/>
            <a:ext cx="6654800" cy="8089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200" y="7581900"/>
            <a:ext cx="4292600" cy="4292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7300" y="11150600"/>
            <a:ext cx="4965700" cy="647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800" y="11722100"/>
            <a:ext cx="4089400" cy="12573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0900" y="4686300"/>
            <a:ext cx="698500" cy="698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37100" y="4851400"/>
            <a:ext cx="546100" cy="381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4600" y="5041900"/>
            <a:ext cx="6654800" cy="80899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49100" y="4686300"/>
            <a:ext cx="698500" cy="698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925300" y="4851400"/>
            <a:ext cx="546100" cy="3810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15500" y="11150600"/>
            <a:ext cx="4965700" cy="6477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44000" y="11722100"/>
            <a:ext cx="6096000" cy="12573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2800" y="5041900"/>
            <a:ext cx="6654800" cy="80899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024600" y="4686300"/>
            <a:ext cx="698500" cy="6985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100800" y="4851400"/>
            <a:ext cx="546100" cy="3810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903700" y="11150600"/>
            <a:ext cx="4965700" cy="6477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040100" y="11722100"/>
            <a:ext cx="6515100" cy="12573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610100" y="2882900"/>
            <a:ext cx="15176500" cy="13716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036300" y="2133600"/>
            <a:ext cx="2324100" cy="3810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114800" y="7264400"/>
            <a:ext cx="1155700" cy="12700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4206068">
            <a:off x="2781300" y="7785100"/>
            <a:ext cx="914400" cy="4699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20706065">
            <a:off x="5727700" y="7874000"/>
            <a:ext cx="1181100" cy="6096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937000" y="5499100"/>
            <a:ext cx="1727200" cy="17272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222500" y="6083300"/>
            <a:ext cx="1473200" cy="14732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146800" y="6083300"/>
            <a:ext cx="1651000" cy="16510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864600" y="5499100"/>
            <a:ext cx="6654800" cy="49657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073400" y="1143000"/>
            <a:ext cx="5956300" cy="5461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6510000" y="6667500"/>
            <a:ext cx="3035300" cy="30353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9215100" y="6667500"/>
            <a:ext cx="3035300" cy="30353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7081500" y="9080500"/>
            <a:ext cx="1879600" cy="6096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9786600" y="9118600"/>
            <a:ext cx="1879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3378200" y="-2006600"/>
            <a:ext cx="17640300" cy="23050500"/>
          </a:xfrm>
          <a:prstGeom prst="rect">
            <a:avLst/>
          </a:prstGeom>
          <a:effectLst>
            <a:outerShdw blurRad="264533" dir="10800000">
              <a:srgbClr val="000000">
                <a:alpha val="4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300" y="6032500"/>
            <a:ext cx="4330700" cy="850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8100" y="6197600"/>
            <a:ext cx="2692400" cy="558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70400" y="6032500"/>
            <a:ext cx="4330700" cy="850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95900" y="6197600"/>
            <a:ext cx="2692400" cy="558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9700" y="4876800"/>
            <a:ext cx="215773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2832100" y="3810000"/>
            <a:ext cx="16637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2600" y="3086100"/>
            <a:ext cx="18681700" cy="1524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76400" y="3086100"/>
            <a:ext cx="1638300" cy="1524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12500" y="6718300"/>
            <a:ext cx="1790700" cy="50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62100" y="7251700"/>
            <a:ext cx="7264400" cy="57404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662400" y="7505700"/>
            <a:ext cx="5359400" cy="20193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176000" y="5041900"/>
            <a:ext cx="1651000" cy="15494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5400000">
            <a:off x="9690100" y="7086600"/>
            <a:ext cx="4610100" cy="4495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06000" y="7683500"/>
            <a:ext cx="4178300" cy="32385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662400" y="9817100"/>
            <a:ext cx="5486400" cy="31750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16200000">
            <a:off x="14516100" y="8623300"/>
            <a:ext cx="3175000" cy="10287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5595600" y="10680700"/>
            <a:ext cx="1117600" cy="50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518400" y="6362700"/>
            <a:ext cx="3213100" cy="1397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3639800" y="6362700"/>
            <a:ext cx="3213100" cy="1397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73400" y="1168400"/>
            <a:ext cx="5956300" cy="546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1386800" y="13335000"/>
            <a:ext cx="2324100" cy="381000"/>
          </a:xfrm>
          <a:prstGeom prst="rect">
            <a:avLst/>
          </a:prstGeom>
        </p:spPr>
      </p:pic>
      <p:sp>
        <p:nvSpPr>
          <p:cNvPr id="25" name="이등변 삼각형 24"/>
          <p:cNvSpPr/>
          <p:nvPr/>
        </p:nvSpPr>
        <p:spPr>
          <a:xfrm rot="5400000">
            <a:off x="16665143" y="10645342"/>
            <a:ext cx="98858" cy="98858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3378200" y="-2006600"/>
            <a:ext cx="17640300" cy="23050500"/>
          </a:xfrm>
          <a:prstGeom prst="rect">
            <a:avLst/>
          </a:prstGeom>
          <a:effectLst>
            <a:outerShdw blurRad="264533" dir="10800000">
              <a:srgbClr val="000000">
                <a:alpha val="4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949700" y="8026400"/>
            <a:ext cx="99441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8712200" y="5207000"/>
            <a:ext cx="8686800" cy="6108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8400" y="3086100"/>
            <a:ext cx="5994400" cy="812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4000" y="4622800"/>
            <a:ext cx="5219700" cy="40259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8500" y="4686300"/>
            <a:ext cx="14986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45900" y="3200400"/>
            <a:ext cx="2832100" cy="5969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99700" y="8978900"/>
            <a:ext cx="5461000" cy="26289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5400000">
            <a:off x="15176500" y="5207000"/>
            <a:ext cx="8686800" cy="6108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35400" y="3086100"/>
            <a:ext cx="5994400" cy="812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916400" y="4622800"/>
            <a:ext cx="5219700" cy="40259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110200" y="3251200"/>
            <a:ext cx="2832100" cy="5969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916400" y="8978900"/>
            <a:ext cx="5054600" cy="15748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03400" y="3086100"/>
            <a:ext cx="1638300" cy="15240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930400" y="4927600"/>
            <a:ext cx="6451600" cy="14605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678400" y="4787900"/>
            <a:ext cx="3683000" cy="36830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73400" y="1168400"/>
            <a:ext cx="5956300" cy="546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412200" y="13335000"/>
            <a:ext cx="232410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6200000">
            <a:off x="3378200" y="-2006600"/>
            <a:ext cx="17640300" cy="23050500"/>
          </a:xfrm>
          <a:prstGeom prst="rect">
            <a:avLst/>
          </a:prstGeom>
          <a:effectLst>
            <a:outerShdw blurRad="264533" dir="10800000">
              <a:srgbClr val="000000">
                <a:alpha val="4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4876800"/>
            <a:ext cx="215773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832100" y="3810000"/>
            <a:ext cx="16637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600" y="3086100"/>
            <a:ext cx="18681700" cy="1524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3400" y="1181100"/>
            <a:ext cx="5956300" cy="546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6400" y="3086100"/>
            <a:ext cx="1638300" cy="1524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2300" y="6858000"/>
            <a:ext cx="3213100" cy="3213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269200" y="10566400"/>
            <a:ext cx="2705100" cy="2705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09700" y="9461500"/>
            <a:ext cx="4178300" cy="609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21500" y="7810500"/>
            <a:ext cx="2108200" cy="19685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560300" y="7543800"/>
            <a:ext cx="1866900" cy="18669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100300" y="8839200"/>
            <a:ext cx="2540000" cy="1143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881100" y="11861800"/>
            <a:ext cx="6400800" cy="6096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09700" y="10591800"/>
            <a:ext cx="4178300" cy="12700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64100" y="5778500"/>
            <a:ext cx="6223000" cy="12700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045700" y="8851900"/>
            <a:ext cx="1168400" cy="1016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8249900" y="7581900"/>
            <a:ext cx="4051300" cy="25146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4503400" y="8115300"/>
            <a:ext cx="3746500" cy="6096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401300" y="9296400"/>
            <a:ext cx="6197600" cy="6096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797800" y="10896600"/>
            <a:ext cx="6197600" cy="12700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422900" y="8851900"/>
            <a:ext cx="1168400" cy="1016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232900" y="9906000"/>
            <a:ext cx="3340100" cy="8382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5748000" y="5168900"/>
            <a:ext cx="6197600" cy="6096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058400" y="1460500"/>
            <a:ext cx="2324100" cy="381000"/>
          </a:xfrm>
          <a:prstGeom prst="rect">
            <a:avLst/>
          </a:prstGeom>
        </p:spPr>
      </p:pic>
      <p:cxnSp>
        <p:nvCxnSpPr>
          <p:cNvPr id="26" name="꺾인 연결선 25"/>
          <p:cNvCxnSpPr/>
          <p:nvPr/>
        </p:nvCxnSpPr>
        <p:spPr>
          <a:xfrm>
            <a:off x="8077200" y="9982200"/>
            <a:ext cx="10058400" cy="2209800"/>
          </a:xfrm>
          <a:prstGeom prst="bentConnector3">
            <a:avLst>
              <a:gd name="adj1" fmla="val -305"/>
            </a:avLst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/>
          <p:nvPr/>
        </p:nvCxnSpPr>
        <p:spPr>
          <a:xfrm rot="10800000">
            <a:off x="10668000" y="6096000"/>
            <a:ext cx="11811000" cy="4572000"/>
          </a:xfrm>
          <a:prstGeom prst="bentConnector3">
            <a:avLst>
              <a:gd name="adj1" fmla="val 142"/>
            </a:avLst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3378200" y="-2006600"/>
            <a:ext cx="17640300" cy="23050500"/>
          </a:xfrm>
          <a:prstGeom prst="rect">
            <a:avLst/>
          </a:prstGeom>
          <a:effectLst>
            <a:outerShdw blurRad="264533" dir="10800000">
              <a:srgbClr val="000000">
                <a:alpha val="4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3949700"/>
            <a:ext cx="215773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832100" y="2882900"/>
            <a:ext cx="16637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600" y="2159000"/>
            <a:ext cx="18681700" cy="1524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6400" y="2159000"/>
            <a:ext cx="1638300" cy="1524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3400" y="1181100"/>
            <a:ext cx="5956300" cy="546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9982200" y="1447800"/>
            <a:ext cx="2324100" cy="381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702699" y="3962400"/>
            <a:ext cx="22971386" cy="87091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3378200" y="-2006600"/>
            <a:ext cx="17640300" cy="23050500"/>
          </a:xfrm>
          <a:prstGeom prst="rect">
            <a:avLst/>
          </a:prstGeom>
          <a:effectLst>
            <a:outerShdw blurRad="264533" dir="10800000">
              <a:srgbClr val="000000">
                <a:alpha val="4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700" y="4876800"/>
            <a:ext cx="215773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832100" y="3810000"/>
            <a:ext cx="16637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2600" y="3086100"/>
            <a:ext cx="18681700" cy="1524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6400" y="3086100"/>
            <a:ext cx="1638300" cy="1524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18059400" y="6489700"/>
            <a:ext cx="5257800" cy="4584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326100" y="11404600"/>
            <a:ext cx="4699000" cy="812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12649200" y="6489700"/>
            <a:ext cx="5257800" cy="4584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915900" y="11404600"/>
            <a:ext cx="4699000" cy="8128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855700" y="11569700"/>
            <a:ext cx="2832100" cy="546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6200000">
            <a:off x="7239000" y="6489700"/>
            <a:ext cx="5257800" cy="45847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05700" y="11404600"/>
            <a:ext cx="4699000" cy="8128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45500" y="11569700"/>
            <a:ext cx="2832100" cy="546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6200000">
            <a:off x="1828800" y="6489700"/>
            <a:ext cx="5257800" cy="45847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08200" y="11404600"/>
            <a:ext cx="4699000" cy="8128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035300" y="11569700"/>
            <a:ext cx="2832100" cy="5461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47186" y="8383690"/>
            <a:ext cx="4602864" cy="258911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300200" y="7239000"/>
            <a:ext cx="1930400" cy="3086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140700" y="6502400"/>
            <a:ext cx="3556000" cy="3987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073400" y="1219200"/>
            <a:ext cx="5956300" cy="546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1386800" y="13335000"/>
            <a:ext cx="2324100" cy="381000"/>
          </a:xfrm>
          <a:prstGeom prst="rect">
            <a:avLst/>
          </a:prstGeom>
        </p:spPr>
      </p:pic>
      <p:pic>
        <p:nvPicPr>
          <p:cNvPr id="1026" name="Picture 2" descr="코딩이란? HTML CSS JS 이해 : 네이버 블로그">
            <a:extLst>
              <a:ext uri="{FF2B5EF4-FFF2-40B4-BE49-F238E27FC236}">
                <a16:creationId xmlns:a16="http://schemas.microsoft.com/office/drawing/2014/main" id="{9CCD5C07-E76A-730A-7D23-6335B7878F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417"/>
          <a:stretch>
            <a:fillRect/>
          </a:stretch>
        </p:blipFill>
        <p:spPr bwMode="auto">
          <a:xfrm>
            <a:off x="3428689" y="5975350"/>
            <a:ext cx="2058022" cy="232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코딩이란? HTML CSS JS 이해 : 네이버 블로그">
            <a:extLst>
              <a:ext uri="{FF2B5EF4-FFF2-40B4-BE49-F238E27FC236}">
                <a16:creationId xmlns:a16="http://schemas.microsoft.com/office/drawing/2014/main" id="{2554641A-2325-D070-9503-0AAED95950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67"/>
          <a:stretch>
            <a:fillRect/>
          </a:stretch>
        </p:blipFill>
        <p:spPr bwMode="auto">
          <a:xfrm>
            <a:off x="2009908" y="6377020"/>
            <a:ext cx="2012063" cy="232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코딩이란? HTML CSS JS 이해 : 네이버 블로그">
            <a:extLst>
              <a:ext uri="{FF2B5EF4-FFF2-40B4-BE49-F238E27FC236}">
                <a16:creationId xmlns:a16="http://schemas.microsoft.com/office/drawing/2014/main" id="{159F0BF2-D42A-40A7-A735-3E1F0E33BB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83" r="33583"/>
          <a:stretch>
            <a:fillRect/>
          </a:stretch>
        </p:blipFill>
        <p:spPr bwMode="auto">
          <a:xfrm>
            <a:off x="4861368" y="6377020"/>
            <a:ext cx="2012063" cy="2321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utoShape 4" descr="Electron (Electron.js) Logo PNG, AI, EPS, CDR, PDF, SVG - iconLogoVector">
            <a:extLst>
              <a:ext uri="{FF2B5EF4-FFF2-40B4-BE49-F238E27FC236}">
                <a16:creationId xmlns:a16="http://schemas.microsoft.com/office/drawing/2014/main" id="{57C75C90-EF30-19E2-7396-BBF74FA229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39600" y="6705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50F64E6-708B-FC26-69CC-06194D33E54A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8795223" y="6888972"/>
            <a:ext cx="3786155" cy="3786155"/>
          </a:xfrm>
          <a:prstGeom prst="rect">
            <a:avLst/>
          </a:prstGeom>
        </p:spPr>
      </p:pic>
      <p:pic>
        <p:nvPicPr>
          <p:cNvPr id="33" name="Picture 9">
            <a:extLst>
              <a:ext uri="{FF2B5EF4-FFF2-40B4-BE49-F238E27FC236}">
                <a16:creationId xmlns:a16="http://schemas.microsoft.com/office/drawing/2014/main" id="{C6D72C6C-A345-6A3C-D667-BABC3888A35C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9265900" y="11569700"/>
            <a:ext cx="2832100" cy="5461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3378200" y="-2006600"/>
            <a:ext cx="17640300" cy="23050500"/>
          </a:xfrm>
          <a:prstGeom prst="rect">
            <a:avLst/>
          </a:prstGeom>
          <a:effectLst>
            <a:outerShdw blurRad="264533" dir="10800000">
              <a:srgbClr val="000000">
                <a:alpha val="4000"/>
              </a:srgbClr>
            </a:outerShdw>
          </a:effectLst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3949700"/>
            <a:ext cx="215773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832100" y="2882900"/>
            <a:ext cx="16637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2600" y="2159000"/>
            <a:ext cx="18681700" cy="1524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0" y="2159000"/>
            <a:ext cx="1346200" cy="1524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5300" y="1168400"/>
            <a:ext cx="5956300" cy="546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9700" y="4114800"/>
            <a:ext cx="21399500" cy="9283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83800" y="1447800"/>
            <a:ext cx="2324100" cy="381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사용자 지정</ep:PresentationFormat>
  <ep:Paragraphs>2</ep:Paragraphs>
  <ep:Slides>10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gahoh</cp:lastModifiedBy>
  <dcterms:modified xsi:type="dcterms:W3CDTF">2025-09-25T07:02:39.877</dcterms:modified>
  <cp:revision>6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