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72" r:id="rId7"/>
    <p:sldId id="273" r:id="rId8"/>
    <p:sldId id="261" r:id="rId9"/>
    <p:sldId id="260" r:id="rId10"/>
    <p:sldId id="265" r:id="rId11"/>
    <p:sldId id="264" r:id="rId12"/>
    <p:sldId id="262" r:id="rId13"/>
    <p:sldId id="263" r:id="rId14"/>
    <p:sldId id="26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Nhấn mạnh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smtClean="0"/>
              <a:t>Bấm &amp; sửa kiểu phụ đề của Bản chính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8059-6AFE-43DC-A4B5-ABC44752940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F1EA-0AED-4790-8B81-ADBD41A1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4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8059-6AFE-43DC-A4B5-ABC44752940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F1EA-0AED-4790-8B81-ADBD41A1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6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8059-6AFE-43DC-A4B5-ABC44752940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F1EA-0AED-4790-8B81-ADBD41A1C75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7651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8059-6AFE-43DC-A4B5-ABC44752940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F1EA-0AED-4790-8B81-ADBD41A1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6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8059-6AFE-43DC-A4B5-ABC44752940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F1EA-0AED-4790-8B81-ADBD41A1C75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3157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8059-6AFE-43DC-A4B5-ABC44752940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F1EA-0AED-4790-8B81-ADBD41A1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86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8059-6AFE-43DC-A4B5-ABC44752940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F1EA-0AED-4790-8B81-ADBD41A1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19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8059-6AFE-43DC-A4B5-ABC44752940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F1EA-0AED-4790-8B81-ADBD41A1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4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8059-6AFE-43DC-A4B5-ABC44752940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F1EA-0AED-4790-8B81-ADBD41A1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0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8059-6AFE-43DC-A4B5-ABC44752940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F1EA-0AED-4790-8B81-ADBD41A1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1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8059-6AFE-43DC-A4B5-ABC44752940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F1EA-0AED-4790-8B81-ADBD41A1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9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8059-6AFE-43DC-A4B5-ABC44752940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F1EA-0AED-4790-8B81-ADBD41A1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3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8059-6AFE-43DC-A4B5-ABC44752940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F1EA-0AED-4790-8B81-ADBD41A1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7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8059-6AFE-43DC-A4B5-ABC44752940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F1EA-0AED-4790-8B81-ADBD41A1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1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8059-6AFE-43DC-A4B5-ABC44752940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F1EA-0AED-4790-8B81-ADBD41A1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2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8059-6AFE-43DC-A4B5-ABC44752940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F1EA-0AED-4790-8B81-ADBD41A1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6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28059-6AFE-43DC-A4B5-ABC447529408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D5F1EA-0AED-4790-8B81-ADBD41A1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9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593698" y="-292969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TUỆ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412682" y="2814762"/>
            <a:ext cx="9144000" cy="3023483"/>
          </a:xfrm>
        </p:spPr>
        <p:txBody>
          <a:bodyPr>
            <a:noAutofit/>
          </a:bodyPr>
          <a:lstStyle/>
          <a:p>
            <a:pPr algn="l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Boom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ofline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	Nguyễn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My- 20148397</a:t>
            </a: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					Nguyễn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- 20148275</a:t>
            </a: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					Nguyễn Xuân Hội- 20148103</a:t>
            </a: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				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- 20148276</a:t>
            </a: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68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hỗ dành sẵn cho Nội dung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596668" cy="380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2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797337" y="1533593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xfinal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yfinal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chi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|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xfinal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-x|+|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yfinal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root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)=h(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 g(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2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677334" y="134320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Ảnh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860" y="1835445"/>
            <a:ext cx="7214940" cy="502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764799" y="1444971"/>
            <a:ext cx="8596668" cy="3880773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hỗ dành sẵn cho Nội du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970" y="1930400"/>
            <a:ext cx="75388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5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351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0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 điểm</a:t>
            </a: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Xét duyệt tất cả các đỉnh để trả về kết quả.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u="sng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2000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Khuyết </a:t>
            </a:r>
            <a:r>
              <a:rPr lang="vi-VN" sz="20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Mang tính chất vét cạn, không nên áp dụng nếu duyệt số đỉnh quá lớn.</a:t>
            </a: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Mang tính chất mù quáng, duyệt tất cả đỉnh, không chú ý đến thông tin trong các đỉnh để duyệt hiệu quả, dẫn đến duyệt qua các đỉnh không cần thiết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0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A*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ỗ dành sẵn cho Nội dung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773550"/>
              </p:ext>
            </p:extLst>
          </p:nvPr>
        </p:nvGraphicFramePr>
        <p:xfrm>
          <a:off x="763325" y="1929758"/>
          <a:ext cx="8961120" cy="22268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7295"/>
                <a:gridCol w="3447348"/>
                <a:gridCol w="3796477"/>
              </a:tblGrid>
              <a:tr h="350975">
                <a:tc>
                  <a:txBody>
                    <a:bodyPr/>
                    <a:lstStyle/>
                    <a:p>
                      <a:pPr marL="457200" marR="0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star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 kiếm chiều rộng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1949">
                <a:tc>
                  <a:txBody>
                    <a:bodyPr/>
                    <a:lstStyle/>
                    <a:p>
                      <a:pPr marL="0" marR="0"/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vật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 thấy đường đi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 thấy đường đi</a:t>
                      </a:r>
                      <a:b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0975"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 vật cản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thấy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đường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tìm thấy đường đi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523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nhớ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Tốn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nhớ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Tốn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nhớ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83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 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63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605773" y="1468825"/>
            <a:ext cx="8596668" cy="3880773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Boom IT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Ảnh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838" y="2472856"/>
            <a:ext cx="4315138" cy="389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8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minh: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A*</a:t>
            </a: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6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A*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8075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game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13x15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Boss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Player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Boss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Player </a:t>
            </a:r>
          </a:p>
        </p:txBody>
      </p:sp>
    </p:spTree>
    <p:extLst>
      <p:ext uri="{BB962C8B-B14F-4D97-AF65-F5344CB8AC3E}">
        <p14:creationId xmlns:p14="http://schemas.microsoft.com/office/powerpoint/2010/main" val="395529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9657"/>
            <a:ext cx="8596668" cy="388077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Fringe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sinh ra nhưng chưa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tập các trạng thái đã được xét đến.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ô cha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ô con (2 ô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g(p): khoảng cách từ trạng thái đầu đến trạng thái hiện tại p.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h(p): giá trị được lượng giá từ trạng thái hiện tại đến trạng thái đích.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f(p)=g(p)+h(p).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12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0716"/>
            <a:ext cx="8596668" cy="13208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61116"/>
            <a:ext cx="10040942" cy="47612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A*(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điểm_xuất_phát,đích,trạng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rỗng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fringe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boss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ấ</a:t>
            </a:r>
            <a:r>
              <a:rPr lang="vi-V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đưa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fringe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fringe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rỗng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lấy_phần_tử_đầu_tiên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fringe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thêm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vi-V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Fringe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thêm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Fringe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Fringe,node,arrMap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Fringe</a:t>
            </a:r>
            <a:r>
              <a:rPr lang="vi-V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)}}}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94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A*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hỗ dành sẵn cho Nội dung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97" y="1382892"/>
            <a:ext cx="7779342" cy="5286417"/>
          </a:xfrm>
        </p:spPr>
      </p:pic>
      <p:sp>
        <p:nvSpPr>
          <p:cNvPr id="5" name="Hình chữ nhật 4"/>
          <p:cNvSpPr/>
          <p:nvPr/>
        </p:nvSpPr>
        <p:spPr>
          <a:xfrm>
            <a:off x="503148" y="1468735"/>
            <a:ext cx="36235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03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hỗ dành sẵn cho Nội dung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179" y="1658882"/>
            <a:ext cx="7935432" cy="4248743"/>
          </a:xfrm>
        </p:spPr>
      </p:pic>
    </p:spTree>
    <p:extLst>
      <p:ext uri="{BB962C8B-B14F-4D97-AF65-F5344CB8AC3E}">
        <p14:creationId xmlns:p14="http://schemas.microsoft.com/office/powerpoint/2010/main" val="427354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742</TotalTime>
  <Words>334</Words>
  <Application>Microsoft Office PowerPoint</Application>
  <PresentationFormat>Màn hình rộng</PresentationFormat>
  <Paragraphs>94</Paragraphs>
  <Slides>15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15</vt:i4>
      </vt:variant>
    </vt:vector>
  </HeadingPairs>
  <TitlesOfParts>
    <vt:vector size="21" baseType="lpstr">
      <vt:lpstr>Arial</vt:lpstr>
      <vt:lpstr>Tahoma</vt:lpstr>
      <vt:lpstr>Times New Roman</vt:lpstr>
      <vt:lpstr>Trebuchet MS</vt:lpstr>
      <vt:lpstr>Wingdings 3</vt:lpstr>
      <vt:lpstr>Facet</vt:lpstr>
      <vt:lpstr>BÀI TẬP LỚN: TRÍ TUỆ NHÂN TẠO</vt:lpstr>
      <vt:lpstr>Out line</vt:lpstr>
      <vt:lpstr>Mô tả đề tài</vt:lpstr>
      <vt:lpstr>Mô tả đề tài</vt:lpstr>
      <vt:lpstr>Giải thuật A*</vt:lpstr>
      <vt:lpstr>Giải thuật A*</vt:lpstr>
      <vt:lpstr>Giải thuật A*</vt:lpstr>
      <vt:lpstr>Giải thuật A*</vt:lpstr>
      <vt:lpstr>Hàm tìm đường đi</vt:lpstr>
      <vt:lpstr>Hàm Insert  </vt:lpstr>
      <vt:lpstr>Hàm Heuristic</vt:lpstr>
      <vt:lpstr>Giải thuật BFS</vt:lpstr>
      <vt:lpstr>Giải thuật BFS</vt:lpstr>
      <vt:lpstr>Nhận xét</vt:lpstr>
      <vt:lpstr>So sánh A* và BFS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LỚN: MÔN TRÍ TUỆ NHÂN TẠO</dc:title>
  <dc:creator>Nguyễn Xuân  Hội</dc:creator>
  <cp:lastModifiedBy>Nguyễn Xuân  Hội</cp:lastModifiedBy>
  <cp:revision>27</cp:revision>
  <dcterms:created xsi:type="dcterms:W3CDTF">2017-04-13T07:37:47Z</dcterms:created>
  <dcterms:modified xsi:type="dcterms:W3CDTF">2017-04-20T08:10:12Z</dcterms:modified>
</cp:coreProperties>
</file>