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83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38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2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3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1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2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C023-63E3-4E91-8F16-68489241B90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E3F825-015E-4185-AE11-2E2F499F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1"/>
          <p:cNvSpPr>
            <a:spLocks noGrp="1"/>
          </p:cNvSpPr>
          <p:nvPr>
            <p:ph type="ctrTitle"/>
          </p:nvPr>
        </p:nvSpPr>
        <p:spPr>
          <a:xfrm>
            <a:off x="657308" y="96645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LỚN:LẬP TRÌNH HƯỚNG ĐỐI TƯỢNG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êu đề phụ 2"/>
          <p:cNvSpPr>
            <a:spLocks noGrp="1"/>
          </p:cNvSpPr>
          <p:nvPr>
            <p:ph type="subTitle" idx="1"/>
          </p:nvPr>
        </p:nvSpPr>
        <p:spPr>
          <a:xfrm>
            <a:off x="903798" y="2608029"/>
            <a:ext cx="9144000" cy="3765877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tài:Xây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			</a:t>
            </a:r>
            <a:r>
              <a:rPr lang="en-US" sz="2000" dirty="0" err="1"/>
              <a:t>Ths.Trịnh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	Nguyễn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My- 20148397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- 20148275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 Hội- 20148103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Hiệp-20148276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- 20148467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5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Line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883331" y="2019630"/>
            <a:ext cx="8184673" cy="3546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331" y="2019630"/>
            <a:ext cx="819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0820" y="675860"/>
            <a:ext cx="7766936" cy="1228123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0820" y="2404913"/>
            <a:ext cx="7766936" cy="2148261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dirty="0" smtClean="0"/>
              <a:t>X</a:t>
            </a:r>
            <a:r>
              <a:rPr lang="vi-VN" dirty="0" smtClean="0"/>
              <a:t>ây </a:t>
            </a:r>
            <a:r>
              <a:rPr lang="vi-VN" dirty="0"/>
              <a:t>dựng một hệ thống quản lý điểm sinh viên tại trường đại  </a:t>
            </a:r>
            <a:r>
              <a:rPr lang="vi-VN" dirty="0" smtClean="0"/>
              <a:t>học</a:t>
            </a:r>
            <a:r>
              <a:rPr lang="en-US" dirty="0" smtClean="0"/>
              <a:t>.</a:t>
            </a:r>
          </a:p>
          <a:p>
            <a:pPr marL="285750" indent="-285750" algn="l">
              <a:buFontTx/>
              <a:buChar char="-"/>
            </a:pPr>
            <a:r>
              <a:rPr lang="vi-VN" dirty="0"/>
              <a:t>Người quản lý có thể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(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2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502" y="114559"/>
            <a:ext cx="7766936" cy="1646302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500" y="1784902"/>
            <a:ext cx="7766937" cy="815175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class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05" y="2309307"/>
            <a:ext cx="72485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7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062" y="1060764"/>
            <a:ext cx="7557421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9965" y="1265509"/>
            <a:ext cx="7766936" cy="459925"/>
          </a:xfrm>
        </p:spPr>
        <p:txBody>
          <a:bodyPr/>
          <a:lstStyle/>
          <a:p>
            <a:pPr algn="l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76" y="1577548"/>
            <a:ext cx="68294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3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091" y="1979875"/>
            <a:ext cx="7766936" cy="5363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064" y="1848322"/>
            <a:ext cx="7766936" cy="10968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24" y="673085"/>
            <a:ext cx="86677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7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4" y="578225"/>
            <a:ext cx="8001000" cy="54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3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9" y="577720"/>
            <a:ext cx="10130752" cy="51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18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99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BÀI TẬP LỚN:LẬP TRÌNH HƯỚNG ĐỐI TƯỢNG</vt:lpstr>
      <vt:lpstr>PowerPoint Presentation</vt:lpstr>
      <vt:lpstr>1. Mô tả bài toán</vt:lpstr>
      <vt:lpstr>2. Phân tích và thiết kế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LỚN:LẬP TRÌNH HƯỚNG ĐỐI TƯỢNG</dc:title>
  <dc:creator>Heart Of Dead</dc:creator>
  <cp:lastModifiedBy>Heart Of Dead</cp:lastModifiedBy>
  <cp:revision>6</cp:revision>
  <dcterms:created xsi:type="dcterms:W3CDTF">2017-05-24T19:54:31Z</dcterms:created>
  <dcterms:modified xsi:type="dcterms:W3CDTF">2017-05-25T04:03:26Z</dcterms:modified>
</cp:coreProperties>
</file>