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61" r:id="rId5"/>
    <p:sldId id="262" r:id="rId6"/>
    <p:sldId id="272" r:id="rId7"/>
    <p:sldId id="268" r:id="rId8"/>
    <p:sldId id="266" r:id="rId9"/>
    <p:sldId id="270" r:id="rId10"/>
    <p:sldId id="271" r:id="rId11"/>
    <p:sldId id="269" r:id="rId12"/>
    <p:sldId id="264" r:id="rId13"/>
    <p:sldId id="265" r:id="rId14"/>
    <p:sldId id="267"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F53"/>
    <a:srgbClr val="FE7A99"/>
    <a:srgbClr val="FF5BA5"/>
    <a:srgbClr val="BEA7FF"/>
    <a:srgbClr val="D70DFF"/>
    <a:srgbClr val="9400E6"/>
    <a:srgbClr val="9900CC"/>
    <a:srgbClr val="CBB9FF"/>
    <a:srgbClr val="5EEC3C"/>
    <a:srgbClr val="FFAB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818CAA-2BB1-4A95-89BC-E4C18E2CBF41}" v="870" dt="2020-08-06T00:02:20.470"/>
    <p1510:client id="{2A9581AE-DB55-48B6-B226-8FE2A7D8C515}" v="225" dt="2020-08-05T23:10:47.393"/>
    <p1510:client id="{326148F3-73F8-7241-9755-976B92A40FE6}" v="3" dt="2020-08-05T09:54:48.934"/>
    <p1510:client id="{6211CE71-984E-4797-9C0D-01C51A9BF039}" v="69" dt="2020-08-06T00:04:45.252"/>
    <p1510:client id="{7D10F653-EA3F-4F7C-BEF1-79F8D6D4C133}" v="1132" dt="2020-08-05T18:13:46.068"/>
    <p1510:client id="{A9527344-8E8E-47CC-950C-04DF00DA17F2}" v="4" dt="2020-08-05T22:53:54.1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Capellán" userId="040125c4a58e81dd" providerId="LiveId" clId="{2A9581AE-DB55-48B6-B226-8FE2A7D8C515}"/>
    <pc:docChg chg="custSel modSld">
      <pc:chgData name="Carlos Capellán" userId="040125c4a58e81dd" providerId="LiveId" clId="{2A9581AE-DB55-48B6-B226-8FE2A7D8C515}" dt="2020-08-05T23:10:47.394" v="224" actId="20577"/>
      <pc:docMkLst>
        <pc:docMk/>
      </pc:docMkLst>
      <pc:sldChg chg="addSp delSp modSp mod modClrScheme chgLayout">
        <pc:chgData name="Carlos Capellán" userId="040125c4a58e81dd" providerId="LiveId" clId="{2A9581AE-DB55-48B6-B226-8FE2A7D8C515}" dt="2020-08-05T22:27:04.706" v="1" actId="27636"/>
        <pc:sldMkLst>
          <pc:docMk/>
          <pc:sldMk cId="3221735472" sldId="264"/>
        </pc:sldMkLst>
        <pc:spChg chg="add mod ord">
          <ac:chgData name="Carlos Capellán" userId="040125c4a58e81dd" providerId="LiveId" clId="{2A9581AE-DB55-48B6-B226-8FE2A7D8C515}" dt="2020-08-05T22:27:04.642" v="0" actId="700"/>
          <ac:spMkLst>
            <pc:docMk/>
            <pc:sldMk cId="3221735472" sldId="264"/>
            <ac:spMk id="2" creationId="{3154D8A5-3F2D-47A0-9C3A-C2484D645105}"/>
          </ac:spMkLst>
        </pc:spChg>
        <pc:spChg chg="del mod ord">
          <ac:chgData name="Carlos Capellán" userId="040125c4a58e81dd" providerId="LiveId" clId="{2A9581AE-DB55-48B6-B226-8FE2A7D8C515}" dt="2020-08-05T22:27:04.642" v="0" actId="700"/>
          <ac:spMkLst>
            <pc:docMk/>
            <pc:sldMk cId="3221735472" sldId="264"/>
            <ac:spMk id="3" creationId="{BE57C179-D482-FA41-AEAB-2EE29F09E576}"/>
          </ac:spMkLst>
        </pc:spChg>
        <pc:spChg chg="mod ord">
          <ac:chgData name="Carlos Capellán" userId="040125c4a58e81dd" providerId="LiveId" clId="{2A9581AE-DB55-48B6-B226-8FE2A7D8C515}" dt="2020-08-05T22:27:04.706" v="1" actId="27636"/>
          <ac:spMkLst>
            <pc:docMk/>
            <pc:sldMk cId="3221735472" sldId="264"/>
            <ac:spMk id="4" creationId="{00000000-0000-0000-0000-000000000000}"/>
          </ac:spMkLst>
        </pc:spChg>
      </pc:sldChg>
      <pc:sldChg chg="modSp mod">
        <pc:chgData name="Carlos Capellán" userId="040125c4a58e81dd" providerId="LiveId" clId="{2A9581AE-DB55-48B6-B226-8FE2A7D8C515}" dt="2020-08-05T23:10:47.394" v="224" actId="20577"/>
        <pc:sldMkLst>
          <pc:docMk/>
          <pc:sldMk cId="1987870557" sldId="265"/>
        </pc:sldMkLst>
        <pc:spChg chg="mod">
          <ac:chgData name="Carlos Capellán" userId="040125c4a58e81dd" providerId="LiveId" clId="{2A9581AE-DB55-48B6-B226-8FE2A7D8C515}" dt="2020-08-05T23:10:47.394" v="224" actId="20577"/>
          <ac:spMkLst>
            <pc:docMk/>
            <pc:sldMk cId="1987870557" sldId="265"/>
            <ac:spMk id="3" creationId="{C953F641-A97D-5B4B-96B7-A0BBA423B706}"/>
          </ac:spMkLst>
        </pc:spChg>
      </pc:sldChg>
    </pc:docChg>
  </pc:docChgLst>
  <pc:docChgLst>
    <pc:chgData name="hoichun law" userId="b86dcb3de433f1c2" providerId="LiveId" clId="{326148F3-73F8-7241-9755-976B92A40FE6}"/>
    <pc:docChg chg="undo custSel addSld delSld modSld">
      <pc:chgData name="hoichun law" userId="b86dcb3de433f1c2" providerId="LiveId" clId="{326148F3-73F8-7241-9755-976B92A40FE6}" dt="2020-08-05T10:03:54.995" v="304" actId="478"/>
      <pc:docMkLst>
        <pc:docMk/>
      </pc:docMkLst>
      <pc:sldChg chg="modSp mod">
        <pc:chgData name="hoichun law" userId="b86dcb3de433f1c2" providerId="LiveId" clId="{326148F3-73F8-7241-9755-976B92A40FE6}" dt="2020-08-05T09:46:12.976" v="280" actId="20577"/>
        <pc:sldMkLst>
          <pc:docMk/>
          <pc:sldMk cId="4103309497" sldId="257"/>
        </pc:sldMkLst>
        <pc:spChg chg="mod">
          <ac:chgData name="hoichun law" userId="b86dcb3de433f1c2" providerId="LiveId" clId="{326148F3-73F8-7241-9755-976B92A40FE6}" dt="2020-08-05T09:46:12.976" v="280" actId="20577"/>
          <ac:spMkLst>
            <pc:docMk/>
            <pc:sldMk cId="4103309497" sldId="257"/>
            <ac:spMk id="3" creationId="{00000000-0000-0000-0000-000000000000}"/>
          </ac:spMkLst>
        </pc:spChg>
      </pc:sldChg>
      <pc:sldChg chg="del">
        <pc:chgData name="hoichun law" userId="b86dcb3de433f1c2" providerId="LiveId" clId="{326148F3-73F8-7241-9755-976B92A40FE6}" dt="2020-08-05T09:54:56.075" v="290" actId="2696"/>
        <pc:sldMkLst>
          <pc:docMk/>
          <pc:sldMk cId="4170783713" sldId="258"/>
        </pc:sldMkLst>
      </pc:sldChg>
      <pc:sldChg chg="modSp mod">
        <pc:chgData name="hoichun law" userId="b86dcb3de433f1c2" providerId="LiveId" clId="{326148F3-73F8-7241-9755-976B92A40FE6}" dt="2020-08-05T09:54:10.522" v="287" actId="14100"/>
        <pc:sldMkLst>
          <pc:docMk/>
          <pc:sldMk cId="1101633878" sldId="259"/>
        </pc:sldMkLst>
        <pc:spChg chg="mod">
          <ac:chgData name="hoichun law" userId="b86dcb3de433f1c2" providerId="LiveId" clId="{326148F3-73F8-7241-9755-976B92A40FE6}" dt="2020-08-05T09:46:52.917" v="285" actId="20577"/>
          <ac:spMkLst>
            <pc:docMk/>
            <pc:sldMk cId="1101633878" sldId="259"/>
            <ac:spMk id="4" creationId="{00000000-0000-0000-0000-000000000000}"/>
          </ac:spMkLst>
        </pc:spChg>
        <pc:picChg chg="mod">
          <ac:chgData name="hoichun law" userId="b86dcb3de433f1c2" providerId="LiveId" clId="{326148F3-73F8-7241-9755-976B92A40FE6}" dt="2020-08-05T09:54:07.900" v="286" actId="14100"/>
          <ac:picMkLst>
            <pc:docMk/>
            <pc:sldMk cId="1101633878" sldId="259"/>
            <ac:picMk id="9" creationId="{7C5C95A9-E849-7044-9911-5EE648F8E174}"/>
          </ac:picMkLst>
        </pc:picChg>
        <pc:picChg chg="mod">
          <ac:chgData name="hoichun law" userId="b86dcb3de433f1c2" providerId="LiveId" clId="{326148F3-73F8-7241-9755-976B92A40FE6}" dt="2020-08-05T09:54:10.522" v="287" actId="14100"/>
          <ac:picMkLst>
            <pc:docMk/>
            <pc:sldMk cId="1101633878" sldId="259"/>
            <ac:picMk id="11" creationId="{229782DC-8934-D24A-8B4C-17B6933F88D6}"/>
          </ac:picMkLst>
        </pc:picChg>
      </pc:sldChg>
      <pc:sldChg chg="del">
        <pc:chgData name="hoichun law" userId="b86dcb3de433f1c2" providerId="LiveId" clId="{326148F3-73F8-7241-9755-976B92A40FE6}" dt="2020-08-05T09:54:37.563" v="288" actId="2696"/>
        <pc:sldMkLst>
          <pc:docMk/>
          <pc:sldMk cId="2951205324" sldId="260"/>
        </pc:sldMkLst>
      </pc:sldChg>
      <pc:sldChg chg="addSp delSp mod">
        <pc:chgData name="hoichun law" userId="b86dcb3de433f1c2" providerId="LiveId" clId="{326148F3-73F8-7241-9755-976B92A40FE6}" dt="2020-08-05T10:03:54.995" v="304" actId="478"/>
        <pc:sldMkLst>
          <pc:docMk/>
          <pc:sldMk cId="3959866886" sldId="263"/>
        </pc:sldMkLst>
        <pc:grpChg chg="add del">
          <ac:chgData name="hoichun law" userId="b86dcb3de433f1c2" providerId="LiveId" clId="{326148F3-73F8-7241-9755-976B92A40FE6}" dt="2020-08-05T10:03:54.995" v="304" actId="478"/>
          <ac:grpSpMkLst>
            <pc:docMk/>
            <pc:sldMk cId="3959866886" sldId="263"/>
            <ac:grpSpMk id="20" creationId="{9EF76DF4-3FC4-0B49-A896-A2050D8BF0BE}"/>
          </ac:grpSpMkLst>
        </pc:grpChg>
      </pc:sldChg>
      <pc:sldChg chg="modSp mod">
        <pc:chgData name="hoichun law" userId="b86dcb3de433f1c2" providerId="LiveId" clId="{326148F3-73F8-7241-9755-976B92A40FE6}" dt="2020-08-05T09:55:38.839" v="302" actId="20577"/>
        <pc:sldMkLst>
          <pc:docMk/>
          <pc:sldMk cId="3221735472" sldId="264"/>
        </pc:sldMkLst>
        <pc:spChg chg="mod">
          <ac:chgData name="hoichun law" userId="b86dcb3de433f1c2" providerId="LiveId" clId="{326148F3-73F8-7241-9755-976B92A40FE6}" dt="2020-08-05T09:55:38.839" v="302" actId="20577"/>
          <ac:spMkLst>
            <pc:docMk/>
            <pc:sldMk cId="3221735472" sldId="264"/>
            <ac:spMk id="4" creationId="{00000000-0000-0000-0000-000000000000}"/>
          </ac:spMkLst>
        </pc:spChg>
      </pc:sldChg>
      <pc:sldChg chg="addSp delSp modSp add mod">
        <pc:chgData name="hoichun law" userId="b86dcb3de433f1c2" providerId="LiveId" clId="{326148F3-73F8-7241-9755-976B92A40FE6}" dt="2020-08-05T09:55:11.282" v="297" actId="478"/>
        <pc:sldMkLst>
          <pc:docMk/>
          <pc:sldMk cId="2372667667" sldId="267"/>
        </pc:sldMkLst>
        <pc:spChg chg="mod">
          <ac:chgData name="hoichun law" userId="b86dcb3de433f1c2" providerId="LiveId" clId="{326148F3-73F8-7241-9755-976B92A40FE6}" dt="2020-08-05T09:55:02.302" v="295" actId="20577"/>
          <ac:spMkLst>
            <pc:docMk/>
            <pc:sldMk cId="2372667667" sldId="267"/>
            <ac:spMk id="2" creationId="{00000000-0000-0000-0000-000000000000}"/>
          </ac:spMkLst>
        </pc:spChg>
        <pc:spChg chg="del">
          <ac:chgData name="hoichun law" userId="b86dcb3de433f1c2" providerId="LiveId" clId="{326148F3-73F8-7241-9755-976B92A40FE6}" dt="2020-08-05T09:55:07.368" v="296" actId="478"/>
          <ac:spMkLst>
            <pc:docMk/>
            <pc:sldMk cId="2372667667" sldId="267"/>
            <ac:spMk id="3" creationId="{00000000-0000-0000-0000-000000000000}"/>
          </ac:spMkLst>
        </pc:spChg>
        <pc:spChg chg="add del mod">
          <ac:chgData name="hoichun law" userId="b86dcb3de433f1c2" providerId="LiveId" clId="{326148F3-73F8-7241-9755-976B92A40FE6}" dt="2020-08-05T09:55:11.282" v="297" actId="478"/>
          <ac:spMkLst>
            <pc:docMk/>
            <pc:sldMk cId="2372667667" sldId="267"/>
            <ac:spMk id="5" creationId="{00B2D7B5-9130-404B-ABD4-1DF9B7BF7064}"/>
          </ac:spMkLst>
        </pc:spChg>
      </pc:sldChg>
    </pc:docChg>
  </pc:docChgLst>
  <pc:docChgLst>
    <pc:chgData name="Guest User" providerId="Windows Live" clId="Web-{19818CAA-2BB1-4A95-89BC-E4C18E2CBF41}"/>
    <pc:docChg chg="addSld modSld sldOrd">
      <pc:chgData name="Guest User" userId="" providerId="Windows Live" clId="Web-{19818CAA-2BB1-4A95-89BC-E4C18E2CBF41}" dt="2020-08-06T00:02:19.657" v="864" actId="20577"/>
      <pc:docMkLst>
        <pc:docMk/>
      </pc:docMkLst>
      <pc:sldChg chg="modSp">
        <pc:chgData name="Guest User" userId="" providerId="Windows Live" clId="Web-{19818CAA-2BB1-4A95-89BC-E4C18E2CBF41}" dt="2020-08-05T23:48:56.798" v="78" actId="20577"/>
        <pc:sldMkLst>
          <pc:docMk/>
          <pc:sldMk cId="1987870557" sldId="265"/>
        </pc:sldMkLst>
        <pc:spChg chg="mod">
          <ac:chgData name="Guest User" userId="" providerId="Windows Live" clId="Web-{19818CAA-2BB1-4A95-89BC-E4C18E2CBF41}" dt="2020-08-05T23:48:56.798" v="78" actId="20577"/>
          <ac:spMkLst>
            <pc:docMk/>
            <pc:sldMk cId="1987870557" sldId="265"/>
            <ac:spMk id="3" creationId="{C953F641-A97D-5B4B-96B7-A0BBA423B706}"/>
          </ac:spMkLst>
        </pc:spChg>
      </pc:sldChg>
      <pc:sldChg chg="modSp">
        <pc:chgData name="Guest User" userId="" providerId="Windows Live" clId="Web-{19818CAA-2BB1-4A95-89BC-E4C18E2CBF41}" dt="2020-08-06T00:02:19.657" v="863" actId="20577"/>
        <pc:sldMkLst>
          <pc:docMk/>
          <pc:sldMk cId="3610380177" sldId="268"/>
        </pc:sldMkLst>
        <pc:spChg chg="mod">
          <ac:chgData name="Guest User" userId="" providerId="Windows Live" clId="Web-{19818CAA-2BB1-4A95-89BC-E4C18E2CBF41}" dt="2020-08-06T00:02:19.657" v="863" actId="20577"/>
          <ac:spMkLst>
            <pc:docMk/>
            <pc:sldMk cId="3610380177" sldId="268"/>
            <ac:spMk id="3" creationId="{00000000-0000-0000-0000-000000000000}"/>
          </ac:spMkLst>
        </pc:spChg>
      </pc:sldChg>
      <pc:sldChg chg="addSp delSp modSp add ord replId">
        <pc:chgData name="Guest User" userId="" providerId="Windows Live" clId="Web-{19818CAA-2BB1-4A95-89BC-E4C18E2CBF41}" dt="2020-08-05T23:56:25.668" v="807" actId="20577"/>
        <pc:sldMkLst>
          <pc:docMk/>
          <pc:sldMk cId="1241214583" sldId="270"/>
        </pc:sldMkLst>
        <pc:spChg chg="mod">
          <ac:chgData name="Guest User" userId="" providerId="Windows Live" clId="Web-{19818CAA-2BB1-4A95-89BC-E4C18E2CBF41}" dt="2020-08-05T23:49:33.457" v="81" actId="20577"/>
          <ac:spMkLst>
            <pc:docMk/>
            <pc:sldMk cId="1241214583" sldId="270"/>
            <ac:spMk id="3" creationId="{00000000-0000-0000-0000-000000000000}"/>
          </ac:spMkLst>
        </pc:spChg>
        <pc:spChg chg="add del">
          <ac:chgData name="Guest User" userId="" providerId="Windows Live" clId="Web-{19818CAA-2BB1-4A95-89BC-E4C18E2CBF41}" dt="2020-08-05T23:49:57.036" v="88"/>
          <ac:spMkLst>
            <pc:docMk/>
            <pc:sldMk cId="1241214583" sldId="270"/>
            <ac:spMk id="4" creationId="{73AD7B98-7990-426F-A3AA-2BCC67A4EE75}"/>
          </ac:spMkLst>
        </pc:spChg>
        <pc:spChg chg="add mod">
          <ac:chgData name="Guest User" userId="" providerId="Windows Live" clId="Web-{19818CAA-2BB1-4A95-89BC-E4C18E2CBF41}" dt="2020-08-05T23:56:25.668" v="807" actId="20577"/>
          <ac:spMkLst>
            <pc:docMk/>
            <pc:sldMk cId="1241214583" sldId="270"/>
            <ac:spMk id="5" creationId="{F31445F5-6389-4D0E-B29D-2BD5A2EAD269}"/>
          </ac:spMkLst>
        </pc:spChg>
      </pc:sldChg>
      <pc:sldChg chg="modSp add replId">
        <pc:chgData name="Guest User" userId="" providerId="Windows Live" clId="Web-{19818CAA-2BB1-4A95-89BC-E4C18E2CBF41}" dt="2020-08-05T23:58:06.486" v="814" actId="20577"/>
        <pc:sldMkLst>
          <pc:docMk/>
          <pc:sldMk cId="614617877" sldId="271"/>
        </pc:sldMkLst>
        <pc:spChg chg="mod">
          <ac:chgData name="Guest User" userId="" providerId="Windows Live" clId="Web-{19818CAA-2BB1-4A95-89BC-E4C18E2CBF41}" dt="2020-08-05T23:58:06.486" v="814" actId="20577"/>
          <ac:spMkLst>
            <pc:docMk/>
            <pc:sldMk cId="614617877" sldId="271"/>
            <ac:spMk id="5" creationId="{F31445F5-6389-4D0E-B29D-2BD5A2EAD269}"/>
          </ac:spMkLst>
        </pc:spChg>
      </pc:sldChg>
    </pc:docChg>
  </pc:docChgLst>
  <pc:docChgLst>
    <pc:chgData name="Guest User" providerId="Windows Live" clId="Web-{7D10F653-EA3F-4F7C-BEF1-79F8D6D4C133}"/>
    <pc:docChg chg="addSld delSld modSld sldOrd">
      <pc:chgData name="Guest User" userId="" providerId="Windows Live" clId="Web-{7D10F653-EA3F-4F7C-BEF1-79F8D6D4C133}" dt="2020-08-05T18:13:46.068" v="1131" actId="14100"/>
      <pc:docMkLst>
        <pc:docMk/>
      </pc:docMkLst>
      <pc:sldChg chg="addSp delSp modSp del">
        <pc:chgData name="Guest User" userId="" providerId="Windows Live" clId="Web-{7D10F653-EA3F-4F7C-BEF1-79F8D6D4C133}" dt="2020-08-05T17:51:15.853" v="136"/>
        <pc:sldMkLst>
          <pc:docMk/>
          <pc:sldMk cId="3959866886" sldId="263"/>
        </pc:sldMkLst>
        <pc:spChg chg="add mod">
          <ac:chgData name="Guest User" userId="" providerId="Windows Live" clId="Web-{7D10F653-EA3F-4F7C-BEF1-79F8D6D4C133}" dt="2020-08-05T17:51:12.134" v="134" actId="20577"/>
          <ac:spMkLst>
            <pc:docMk/>
            <pc:sldMk cId="3959866886" sldId="263"/>
            <ac:spMk id="2" creationId="{E6FF368B-5BDC-4C0C-9990-F83558511355}"/>
          </ac:spMkLst>
        </pc:spChg>
        <pc:grpChg chg="del">
          <ac:chgData name="Guest User" userId="" providerId="Windows Live" clId="Web-{7D10F653-EA3F-4F7C-BEF1-79F8D6D4C133}" dt="2020-08-05T17:48:02.050" v="1"/>
          <ac:grpSpMkLst>
            <pc:docMk/>
            <pc:sldMk cId="3959866886" sldId="263"/>
            <ac:grpSpMk id="20" creationId="{9EF76DF4-3FC4-0B49-A896-A2050D8BF0BE}"/>
          </ac:grpSpMkLst>
        </pc:grpChg>
        <pc:picChg chg="del">
          <ac:chgData name="Guest User" userId="" providerId="Windows Live" clId="Web-{7D10F653-EA3F-4F7C-BEF1-79F8D6D4C133}" dt="2020-08-05T17:47:58.363" v="0"/>
          <ac:picMkLst>
            <pc:docMk/>
            <pc:sldMk cId="3959866886" sldId="263"/>
            <ac:picMk id="7" creationId="{0CC04FA4-EEF4-454C-B882-EA763100298B}"/>
          </ac:picMkLst>
        </pc:picChg>
        <pc:inkChg chg="del">
          <ac:chgData name="Guest User" userId="" providerId="Windows Live" clId="Web-{7D10F653-EA3F-4F7C-BEF1-79F8D6D4C133}" dt="2020-08-05T17:48:03.550" v="2"/>
          <ac:inkMkLst>
            <pc:docMk/>
            <pc:sldMk cId="3959866886" sldId="263"/>
            <ac:inkMk id="12" creationId="{1FE3F1B4-142F-2645-B8B3-5D1734312F43}"/>
          </ac:inkMkLst>
        </pc:inkChg>
      </pc:sldChg>
      <pc:sldChg chg="addSp delSp modSp">
        <pc:chgData name="Guest User" userId="" providerId="Windows Live" clId="Web-{7D10F653-EA3F-4F7C-BEF1-79F8D6D4C133}" dt="2020-08-05T18:03:38.674" v="704"/>
        <pc:sldMkLst>
          <pc:docMk/>
          <pc:sldMk cId="2785786539" sldId="266"/>
        </pc:sldMkLst>
        <pc:spChg chg="del">
          <ac:chgData name="Guest User" userId="" providerId="Windows Live" clId="Web-{7D10F653-EA3F-4F7C-BEF1-79F8D6D4C133}" dt="2020-08-05T17:57:23.506" v="439"/>
          <ac:spMkLst>
            <pc:docMk/>
            <pc:sldMk cId="2785786539" sldId="266"/>
            <ac:spMk id="3" creationId="{3DDC3DD7-1CAF-CD41-BA62-49E9D473451D}"/>
          </ac:spMkLst>
        </pc:spChg>
        <pc:spChg chg="mod">
          <ac:chgData name="Guest User" userId="" providerId="Windows Live" clId="Web-{7D10F653-EA3F-4F7C-BEF1-79F8D6D4C133}" dt="2020-08-05T17:56:36.488" v="436" actId="20577"/>
          <ac:spMkLst>
            <pc:docMk/>
            <pc:sldMk cId="2785786539" sldId="266"/>
            <ac:spMk id="4" creationId="{00000000-0000-0000-0000-000000000000}"/>
          </ac:spMkLst>
        </pc:spChg>
        <pc:graphicFrameChg chg="add mod ord modGraphic">
          <ac:chgData name="Guest User" userId="" providerId="Windows Live" clId="Web-{7D10F653-EA3F-4F7C-BEF1-79F8D6D4C133}" dt="2020-08-05T18:03:38.674" v="704"/>
          <ac:graphicFrameMkLst>
            <pc:docMk/>
            <pc:sldMk cId="2785786539" sldId="266"/>
            <ac:graphicFrameMk id="2" creationId="{A1727B31-E321-479C-9026-3F10A62B9879}"/>
          </ac:graphicFrameMkLst>
        </pc:graphicFrameChg>
      </pc:sldChg>
      <pc:sldChg chg="modSp add ord replId">
        <pc:chgData name="Guest User" userId="" providerId="Windows Live" clId="Web-{7D10F653-EA3F-4F7C-BEF1-79F8D6D4C133}" dt="2020-08-05T17:55:09.939" v="431" actId="14100"/>
        <pc:sldMkLst>
          <pc:docMk/>
          <pc:sldMk cId="3610380177" sldId="268"/>
        </pc:sldMkLst>
        <pc:spChg chg="mod">
          <ac:chgData name="Guest User" userId="" providerId="Windows Live" clId="Web-{7D10F653-EA3F-4F7C-BEF1-79F8D6D4C133}" dt="2020-08-05T17:51:08.197" v="130" actId="20577"/>
          <ac:spMkLst>
            <pc:docMk/>
            <pc:sldMk cId="3610380177" sldId="268"/>
            <ac:spMk id="2" creationId="{00000000-0000-0000-0000-000000000000}"/>
          </ac:spMkLst>
        </pc:spChg>
        <pc:spChg chg="mod">
          <ac:chgData name="Guest User" userId="" providerId="Windows Live" clId="Web-{7D10F653-EA3F-4F7C-BEF1-79F8D6D4C133}" dt="2020-08-05T17:55:09.939" v="431" actId="14100"/>
          <ac:spMkLst>
            <pc:docMk/>
            <pc:sldMk cId="3610380177" sldId="268"/>
            <ac:spMk id="3" creationId="{00000000-0000-0000-0000-000000000000}"/>
          </ac:spMkLst>
        </pc:spChg>
      </pc:sldChg>
      <pc:sldChg chg="modSp add ord replId">
        <pc:chgData name="Guest User" userId="" providerId="Windows Live" clId="Web-{7D10F653-EA3F-4F7C-BEF1-79F8D6D4C133}" dt="2020-08-05T18:13:46.068" v="1131" actId="14100"/>
        <pc:sldMkLst>
          <pc:docMk/>
          <pc:sldMk cId="495559773" sldId="269"/>
        </pc:sldMkLst>
        <pc:spChg chg="mod">
          <ac:chgData name="Guest User" userId="" providerId="Windows Live" clId="Web-{7D10F653-EA3F-4F7C-BEF1-79F8D6D4C133}" dt="2020-08-05T18:13:46.068" v="1131" actId="14100"/>
          <ac:spMkLst>
            <pc:docMk/>
            <pc:sldMk cId="495559773" sldId="269"/>
            <ac:spMk id="3" creationId="{00000000-0000-0000-0000-000000000000}"/>
          </ac:spMkLst>
        </pc:spChg>
      </pc:sldChg>
    </pc:docChg>
  </pc:docChgLst>
  <pc:docChgLst>
    <pc:chgData name="James Byrne" userId="dced30473e7f2a3e" providerId="LiveId" clId="{6211CE71-984E-4797-9C0D-01C51A9BF039}"/>
    <pc:docChg chg="undo custSel addSld delSld modSld sldOrd">
      <pc:chgData name="James Byrne" userId="dced30473e7f2a3e" providerId="LiveId" clId="{6211CE71-984E-4797-9C0D-01C51A9BF039}" dt="2020-08-06T00:04:45.252" v="4478" actId="1076"/>
      <pc:docMkLst>
        <pc:docMk/>
      </pc:docMkLst>
      <pc:sldChg chg="addSp delSp modSp mod modNotesTx">
        <pc:chgData name="James Byrne" userId="dced30473e7f2a3e" providerId="LiveId" clId="{6211CE71-984E-4797-9C0D-01C51A9BF039}" dt="2020-08-05T20:54:09.608" v="4437" actId="20577"/>
        <pc:sldMkLst>
          <pc:docMk/>
          <pc:sldMk cId="2801319921" sldId="262"/>
        </pc:sldMkLst>
        <pc:spChg chg="del">
          <ac:chgData name="James Byrne" userId="dced30473e7f2a3e" providerId="LiveId" clId="{6211CE71-984E-4797-9C0D-01C51A9BF039}" dt="2020-08-05T18:35:28.204" v="0" actId="478"/>
          <ac:spMkLst>
            <pc:docMk/>
            <pc:sldMk cId="2801319921" sldId="262"/>
            <ac:spMk id="3" creationId="{E82D6546-AF15-144E-B899-352889D0A105}"/>
          </ac:spMkLst>
        </pc:spChg>
        <pc:spChg chg="add mod">
          <ac:chgData name="James Byrne" userId="dced30473e7f2a3e" providerId="LiveId" clId="{6211CE71-984E-4797-9C0D-01C51A9BF039}" dt="2020-08-05T18:43:44.290" v="141" actId="164"/>
          <ac:spMkLst>
            <pc:docMk/>
            <pc:sldMk cId="2801319921" sldId="262"/>
            <ac:spMk id="5" creationId="{2CB18FB8-C948-4CB8-8973-EA79CCA58FE0}"/>
          </ac:spMkLst>
        </pc:spChg>
        <pc:spChg chg="add mod">
          <ac:chgData name="James Byrne" userId="dced30473e7f2a3e" providerId="LiveId" clId="{6211CE71-984E-4797-9C0D-01C51A9BF039}" dt="2020-08-05T18:43:50.736" v="142" actId="164"/>
          <ac:spMkLst>
            <pc:docMk/>
            <pc:sldMk cId="2801319921" sldId="262"/>
            <ac:spMk id="8" creationId="{A5753FEF-F52E-41CF-87E7-0A0047CD5B7A}"/>
          </ac:spMkLst>
        </pc:spChg>
        <pc:spChg chg="add mod">
          <ac:chgData name="James Byrne" userId="dced30473e7f2a3e" providerId="LiveId" clId="{6211CE71-984E-4797-9C0D-01C51A9BF039}" dt="2020-08-05T18:43:56.284" v="143" actId="164"/>
          <ac:spMkLst>
            <pc:docMk/>
            <pc:sldMk cId="2801319921" sldId="262"/>
            <ac:spMk id="11" creationId="{8D3DB7AD-31A1-4FB8-A891-8A4FD13DA8BD}"/>
          </ac:spMkLst>
        </pc:spChg>
        <pc:spChg chg="add mod">
          <ac:chgData name="James Byrne" userId="dced30473e7f2a3e" providerId="LiveId" clId="{6211CE71-984E-4797-9C0D-01C51A9BF039}" dt="2020-08-05T18:44:02.079" v="144" actId="164"/>
          <ac:spMkLst>
            <pc:docMk/>
            <pc:sldMk cId="2801319921" sldId="262"/>
            <ac:spMk id="14" creationId="{15563F46-8CD6-4EB6-861C-7CC2116AF946}"/>
          </ac:spMkLst>
        </pc:spChg>
        <pc:spChg chg="add mod">
          <ac:chgData name="James Byrne" userId="dced30473e7f2a3e" providerId="LiveId" clId="{6211CE71-984E-4797-9C0D-01C51A9BF039}" dt="2020-08-05T18:44:06.501" v="145" actId="164"/>
          <ac:spMkLst>
            <pc:docMk/>
            <pc:sldMk cId="2801319921" sldId="262"/>
            <ac:spMk id="17" creationId="{A56462EE-8269-4626-99EE-A67B705EFBE2}"/>
          </ac:spMkLst>
        </pc:spChg>
        <pc:spChg chg="add mod">
          <ac:chgData name="James Byrne" userId="dced30473e7f2a3e" providerId="LiveId" clId="{6211CE71-984E-4797-9C0D-01C51A9BF039}" dt="2020-08-05T20:54:05.225" v="4430" actId="20577"/>
          <ac:spMkLst>
            <pc:docMk/>
            <pc:sldMk cId="2801319921" sldId="262"/>
            <ac:spMk id="23" creationId="{66765BC8-80AC-4442-A5F3-B1B3B619A931}"/>
          </ac:spMkLst>
        </pc:spChg>
        <pc:spChg chg="add mod">
          <ac:chgData name="James Byrne" userId="dced30473e7f2a3e" providerId="LiveId" clId="{6211CE71-984E-4797-9C0D-01C51A9BF039}" dt="2020-08-05T18:55:55.332" v="331" actId="1038"/>
          <ac:spMkLst>
            <pc:docMk/>
            <pc:sldMk cId="2801319921" sldId="262"/>
            <ac:spMk id="24" creationId="{65E931CA-CB0B-4EF4-84A4-5BB340D1FFA3}"/>
          </ac:spMkLst>
        </pc:spChg>
        <pc:spChg chg="add mod">
          <ac:chgData name="James Byrne" userId="dced30473e7f2a3e" providerId="LiveId" clId="{6211CE71-984E-4797-9C0D-01C51A9BF039}" dt="2020-08-05T20:54:09.608" v="4437" actId="20577"/>
          <ac:spMkLst>
            <pc:docMk/>
            <pc:sldMk cId="2801319921" sldId="262"/>
            <ac:spMk id="26" creationId="{B0B2D882-8C92-493A-9D97-41A19045136F}"/>
          </ac:spMkLst>
        </pc:spChg>
        <pc:spChg chg="add mod">
          <ac:chgData name="James Byrne" userId="dced30473e7f2a3e" providerId="LiveId" clId="{6211CE71-984E-4797-9C0D-01C51A9BF039}" dt="2020-08-05T18:55:55.332" v="331" actId="1038"/>
          <ac:spMkLst>
            <pc:docMk/>
            <pc:sldMk cId="2801319921" sldId="262"/>
            <ac:spMk id="27" creationId="{564D6264-9EBE-4F04-855D-D218493B96B9}"/>
          </ac:spMkLst>
        </pc:spChg>
        <pc:spChg chg="add mod">
          <ac:chgData name="James Byrne" userId="dced30473e7f2a3e" providerId="LiveId" clId="{6211CE71-984E-4797-9C0D-01C51A9BF039}" dt="2020-08-05T18:56:47.980" v="388" actId="1036"/>
          <ac:spMkLst>
            <pc:docMk/>
            <pc:sldMk cId="2801319921" sldId="262"/>
            <ac:spMk id="35" creationId="{2CDD135D-3C0A-42D4-9020-1787AFCC4A3D}"/>
          </ac:spMkLst>
        </pc:spChg>
        <pc:spChg chg="add mod">
          <ac:chgData name="James Byrne" userId="dced30473e7f2a3e" providerId="LiveId" clId="{6211CE71-984E-4797-9C0D-01C51A9BF039}" dt="2020-08-05T18:56:22.272" v="363" actId="1076"/>
          <ac:spMkLst>
            <pc:docMk/>
            <pc:sldMk cId="2801319921" sldId="262"/>
            <ac:spMk id="37" creationId="{FE8EBA49-8463-41B6-9491-CC550B12435F}"/>
          </ac:spMkLst>
        </pc:spChg>
        <pc:grpChg chg="add mod">
          <ac:chgData name="James Byrne" userId="dced30473e7f2a3e" providerId="LiveId" clId="{6211CE71-984E-4797-9C0D-01C51A9BF039}" dt="2020-08-05T18:55:46.101" v="322" actId="1076"/>
          <ac:grpSpMkLst>
            <pc:docMk/>
            <pc:sldMk cId="2801319921" sldId="262"/>
            <ac:grpSpMk id="18" creationId="{15BEA815-0F0A-40B4-817F-4E82A92A3A7A}"/>
          </ac:grpSpMkLst>
        </pc:grpChg>
        <pc:grpChg chg="add mod">
          <ac:chgData name="James Byrne" userId="dced30473e7f2a3e" providerId="LiveId" clId="{6211CE71-984E-4797-9C0D-01C51A9BF039}" dt="2020-08-05T18:55:46.101" v="322" actId="1076"/>
          <ac:grpSpMkLst>
            <pc:docMk/>
            <pc:sldMk cId="2801319921" sldId="262"/>
            <ac:grpSpMk id="19" creationId="{859FC185-8283-4C79-BB23-B8EABF6AA6C7}"/>
          </ac:grpSpMkLst>
        </pc:grpChg>
        <pc:grpChg chg="add mod">
          <ac:chgData name="James Byrne" userId="dced30473e7f2a3e" providerId="LiveId" clId="{6211CE71-984E-4797-9C0D-01C51A9BF039}" dt="2020-08-05T18:55:46.101" v="322" actId="1076"/>
          <ac:grpSpMkLst>
            <pc:docMk/>
            <pc:sldMk cId="2801319921" sldId="262"/>
            <ac:grpSpMk id="20" creationId="{636849F1-33F8-4EF4-AADD-300084DA6FB3}"/>
          </ac:grpSpMkLst>
        </pc:grpChg>
        <pc:grpChg chg="add mod">
          <ac:chgData name="James Byrne" userId="dced30473e7f2a3e" providerId="LiveId" clId="{6211CE71-984E-4797-9C0D-01C51A9BF039}" dt="2020-08-05T18:55:46.101" v="322" actId="1076"/>
          <ac:grpSpMkLst>
            <pc:docMk/>
            <pc:sldMk cId="2801319921" sldId="262"/>
            <ac:grpSpMk id="21" creationId="{F355C580-7DEB-492C-B2A7-E65C2B1AA818}"/>
          </ac:grpSpMkLst>
        </pc:grpChg>
        <pc:grpChg chg="add mod">
          <ac:chgData name="James Byrne" userId="dced30473e7f2a3e" providerId="LiveId" clId="{6211CE71-984E-4797-9C0D-01C51A9BF039}" dt="2020-08-05T18:55:46.101" v="322" actId="1076"/>
          <ac:grpSpMkLst>
            <pc:docMk/>
            <pc:sldMk cId="2801319921" sldId="262"/>
            <ac:grpSpMk id="22" creationId="{CCE97219-B8BC-41C1-963E-9EE3082AE1EF}"/>
          </ac:grpSpMkLst>
        </pc:grpChg>
        <pc:picChg chg="add mod">
          <ac:chgData name="James Byrne" userId="dced30473e7f2a3e" providerId="LiveId" clId="{6211CE71-984E-4797-9C0D-01C51A9BF039}" dt="2020-08-05T18:43:44.290" v="141" actId="164"/>
          <ac:picMkLst>
            <pc:docMk/>
            <pc:sldMk cId="2801319921" sldId="262"/>
            <ac:picMk id="2" creationId="{5B063D29-3E5A-4ED4-9357-88566A815B70}"/>
          </ac:picMkLst>
        </pc:picChg>
        <pc:picChg chg="add mod">
          <ac:chgData name="James Byrne" userId="dced30473e7f2a3e" providerId="LiveId" clId="{6211CE71-984E-4797-9C0D-01C51A9BF039}" dt="2020-08-05T18:43:50.736" v="142" actId="164"/>
          <ac:picMkLst>
            <pc:docMk/>
            <pc:sldMk cId="2801319921" sldId="262"/>
            <ac:picMk id="6" creationId="{C65E26BB-6B84-4A1F-8D50-C07DE5CF856E}"/>
          </ac:picMkLst>
        </pc:picChg>
        <pc:picChg chg="add mod">
          <ac:chgData name="James Byrne" userId="dced30473e7f2a3e" providerId="LiveId" clId="{6211CE71-984E-4797-9C0D-01C51A9BF039}" dt="2020-08-05T18:43:56.284" v="143" actId="164"/>
          <ac:picMkLst>
            <pc:docMk/>
            <pc:sldMk cId="2801319921" sldId="262"/>
            <ac:picMk id="9" creationId="{8C9F8EDC-F678-46E1-9980-4D5D2BE9BED2}"/>
          </ac:picMkLst>
        </pc:picChg>
        <pc:picChg chg="add mod">
          <ac:chgData name="James Byrne" userId="dced30473e7f2a3e" providerId="LiveId" clId="{6211CE71-984E-4797-9C0D-01C51A9BF039}" dt="2020-08-05T18:44:02.079" v="144" actId="164"/>
          <ac:picMkLst>
            <pc:docMk/>
            <pc:sldMk cId="2801319921" sldId="262"/>
            <ac:picMk id="12" creationId="{2259F7F1-A9E6-41A6-A64D-2F2B1B027D79}"/>
          </ac:picMkLst>
        </pc:picChg>
        <pc:picChg chg="add mod">
          <ac:chgData name="James Byrne" userId="dced30473e7f2a3e" providerId="LiveId" clId="{6211CE71-984E-4797-9C0D-01C51A9BF039}" dt="2020-08-05T18:44:06.501" v="145" actId="164"/>
          <ac:picMkLst>
            <pc:docMk/>
            <pc:sldMk cId="2801319921" sldId="262"/>
            <ac:picMk id="15" creationId="{A2F5D994-8F2F-4AF4-8A57-563B39AAEC8D}"/>
          </ac:picMkLst>
        </pc:picChg>
        <pc:picChg chg="add mod">
          <ac:chgData name="James Byrne" userId="dced30473e7f2a3e" providerId="LiveId" clId="{6211CE71-984E-4797-9C0D-01C51A9BF039}" dt="2020-08-05T18:55:55.332" v="331" actId="1038"/>
          <ac:picMkLst>
            <pc:docMk/>
            <pc:sldMk cId="2801319921" sldId="262"/>
            <ac:picMk id="32" creationId="{725BA331-5B4C-43C5-B8AA-7281F0BB7EC3}"/>
          </ac:picMkLst>
        </pc:picChg>
        <pc:picChg chg="add mod">
          <ac:chgData name="James Byrne" userId="dced30473e7f2a3e" providerId="LiveId" clId="{6211CE71-984E-4797-9C0D-01C51A9BF039}" dt="2020-08-05T18:55:55.332" v="331" actId="1038"/>
          <ac:picMkLst>
            <pc:docMk/>
            <pc:sldMk cId="2801319921" sldId="262"/>
            <ac:picMk id="34" creationId="{7A1A6595-2974-45FE-8F71-7EB47D625010}"/>
          </ac:picMkLst>
        </pc:picChg>
        <pc:cxnChg chg="add mod">
          <ac:chgData name="James Byrne" userId="dced30473e7f2a3e" providerId="LiveId" clId="{6211CE71-984E-4797-9C0D-01C51A9BF039}" dt="2020-08-05T18:55:55.332" v="331" actId="1038"/>
          <ac:cxnSpMkLst>
            <pc:docMk/>
            <pc:sldMk cId="2801319921" sldId="262"/>
            <ac:cxnSpMk id="29" creationId="{19E5E216-CCF2-4224-80E0-EA2A7C1CF8E0}"/>
          </ac:cxnSpMkLst>
        </pc:cxnChg>
      </pc:sldChg>
      <pc:sldChg chg="addSp delSp modSp new del mod ord">
        <pc:chgData name="James Byrne" userId="dced30473e7f2a3e" providerId="LiveId" clId="{6211CE71-984E-4797-9C0D-01C51A9BF039}" dt="2020-08-05T19:58:15.045" v="447" actId="47"/>
        <pc:sldMkLst>
          <pc:docMk/>
          <pc:sldMk cId="1121839095" sldId="270"/>
        </pc:sldMkLst>
        <pc:spChg chg="mod">
          <ac:chgData name="James Byrne" userId="dced30473e7f2a3e" providerId="LiveId" clId="{6211CE71-984E-4797-9C0D-01C51A9BF039}" dt="2020-08-05T19:56:32.220" v="438" actId="1076"/>
          <ac:spMkLst>
            <pc:docMk/>
            <pc:sldMk cId="1121839095" sldId="270"/>
            <ac:spMk id="2" creationId="{6F1A0F5C-D605-4705-AB1E-82ADB330CC0E}"/>
          </ac:spMkLst>
        </pc:spChg>
        <pc:spChg chg="del">
          <ac:chgData name="James Byrne" userId="dced30473e7f2a3e" providerId="LiveId" clId="{6211CE71-984E-4797-9C0D-01C51A9BF039}" dt="2020-08-05T19:57:25.590" v="441" actId="478"/>
          <ac:spMkLst>
            <pc:docMk/>
            <pc:sldMk cId="1121839095" sldId="270"/>
            <ac:spMk id="3" creationId="{B9BA2E99-A790-499D-8965-DA8521538D0D}"/>
          </ac:spMkLst>
        </pc:spChg>
        <pc:graphicFrameChg chg="add del mod">
          <ac:chgData name="James Byrne" userId="dced30473e7f2a3e" providerId="LiveId" clId="{6211CE71-984E-4797-9C0D-01C51A9BF039}" dt="2020-08-05T19:57:29.065" v="443"/>
          <ac:graphicFrameMkLst>
            <pc:docMk/>
            <pc:sldMk cId="1121839095" sldId="270"/>
            <ac:graphicFrameMk id="4" creationId="{C1C17C43-E222-4CCB-AAB6-FA09363398D9}"/>
          </ac:graphicFrameMkLst>
        </pc:graphicFrameChg>
        <pc:graphicFrameChg chg="add del mod">
          <ac:chgData name="James Byrne" userId="dced30473e7f2a3e" providerId="LiveId" clId="{6211CE71-984E-4797-9C0D-01C51A9BF039}" dt="2020-08-05T19:57:43.926" v="446" actId="478"/>
          <ac:graphicFrameMkLst>
            <pc:docMk/>
            <pc:sldMk cId="1121839095" sldId="270"/>
            <ac:graphicFrameMk id="5" creationId="{628F5B4B-71F5-4E42-B9AB-9211831A0B60}"/>
          </ac:graphicFrameMkLst>
        </pc:graphicFrameChg>
        <pc:picChg chg="add del mod">
          <ac:chgData name="James Byrne" userId="dced30473e7f2a3e" providerId="LiveId" clId="{6211CE71-984E-4797-9C0D-01C51A9BF039}" dt="2020-08-05T19:57:29.065" v="443"/>
          <ac:picMkLst>
            <pc:docMk/>
            <pc:sldMk cId="1121839095" sldId="270"/>
            <ac:picMk id="1025" creationId="{E2FAD1D8-7175-422E-AE39-2A144049A118}"/>
          </ac:picMkLst>
        </pc:picChg>
        <pc:picChg chg="add del mod">
          <ac:chgData name="James Byrne" userId="dced30473e7f2a3e" providerId="LiveId" clId="{6211CE71-984E-4797-9C0D-01C51A9BF039}" dt="2020-08-05T19:57:29.065" v="443"/>
          <ac:picMkLst>
            <pc:docMk/>
            <pc:sldMk cId="1121839095" sldId="270"/>
            <ac:picMk id="1026" creationId="{EF55462A-DBDB-4AD9-A835-2D6D1D5A8D7D}"/>
          </ac:picMkLst>
        </pc:picChg>
        <pc:picChg chg="add del mod">
          <ac:chgData name="James Byrne" userId="dced30473e7f2a3e" providerId="LiveId" clId="{6211CE71-984E-4797-9C0D-01C51A9BF039}" dt="2020-08-05T19:57:29.065" v="443"/>
          <ac:picMkLst>
            <pc:docMk/>
            <pc:sldMk cId="1121839095" sldId="270"/>
            <ac:picMk id="1027" creationId="{3CE08392-F397-4881-8614-02DDD7D0E128}"/>
          </ac:picMkLst>
        </pc:picChg>
        <pc:picChg chg="add del mod">
          <ac:chgData name="James Byrne" userId="dced30473e7f2a3e" providerId="LiveId" clId="{6211CE71-984E-4797-9C0D-01C51A9BF039}" dt="2020-08-05T19:57:43.926" v="446" actId="478"/>
          <ac:picMkLst>
            <pc:docMk/>
            <pc:sldMk cId="1121839095" sldId="270"/>
            <ac:picMk id="1028" creationId="{07F6A048-AE77-4879-9C19-60969B845340}"/>
          </ac:picMkLst>
        </pc:picChg>
        <pc:picChg chg="add del mod">
          <ac:chgData name="James Byrne" userId="dced30473e7f2a3e" providerId="LiveId" clId="{6211CE71-984E-4797-9C0D-01C51A9BF039}" dt="2020-08-05T19:57:43.926" v="446" actId="478"/>
          <ac:picMkLst>
            <pc:docMk/>
            <pc:sldMk cId="1121839095" sldId="270"/>
            <ac:picMk id="1029" creationId="{3239DF41-EE3E-4806-A10B-A0AC12C501D4}"/>
          </ac:picMkLst>
        </pc:picChg>
        <pc:picChg chg="add del mod">
          <ac:chgData name="James Byrne" userId="dced30473e7f2a3e" providerId="LiveId" clId="{6211CE71-984E-4797-9C0D-01C51A9BF039}" dt="2020-08-05T19:57:43.926" v="446" actId="478"/>
          <ac:picMkLst>
            <pc:docMk/>
            <pc:sldMk cId="1121839095" sldId="270"/>
            <ac:picMk id="1030" creationId="{8279BA39-619A-4A05-A62E-10678DA320DF}"/>
          </ac:picMkLst>
        </pc:picChg>
      </pc:sldChg>
      <pc:sldChg chg="addSp modSp new mod">
        <pc:chgData name="James Byrne" userId="dced30473e7f2a3e" providerId="LiveId" clId="{6211CE71-984E-4797-9C0D-01C51A9BF039}" dt="2020-08-06T00:04:45.252" v="4478" actId="1076"/>
        <pc:sldMkLst>
          <pc:docMk/>
          <pc:sldMk cId="505209368" sldId="272"/>
        </pc:sldMkLst>
        <pc:spChg chg="mod">
          <ac:chgData name="James Byrne" userId="dced30473e7f2a3e" providerId="LiveId" clId="{6211CE71-984E-4797-9C0D-01C51A9BF039}" dt="2020-08-06T00:04:39.450" v="4477" actId="20577"/>
          <ac:spMkLst>
            <pc:docMk/>
            <pc:sldMk cId="505209368" sldId="272"/>
            <ac:spMk id="2" creationId="{633326D3-2D8B-49BA-9E94-A988490CD7E1}"/>
          </ac:spMkLst>
        </pc:spChg>
        <pc:picChg chg="add mod">
          <ac:chgData name="James Byrne" userId="dced30473e7f2a3e" providerId="LiveId" clId="{6211CE71-984E-4797-9C0D-01C51A9BF039}" dt="2020-08-06T00:04:45.252" v="4478" actId="1076"/>
          <ac:picMkLst>
            <pc:docMk/>
            <pc:sldMk cId="505209368" sldId="272"/>
            <ac:picMk id="5" creationId="{DAADDFD8-C9F8-497C-B37A-6A42AD94E054}"/>
          </ac:picMkLst>
        </pc:picChg>
      </pc:sldChg>
    </pc:docChg>
  </pc:docChgLst>
  <pc:docChgLst>
    <pc:chgData name="hoichun law" userId="b86dcb3de433f1c2" providerId="Windows Live" clId="Web-{A9527344-8E8E-47CC-950C-04DF00DA17F2}"/>
    <pc:docChg chg="modSld">
      <pc:chgData name="hoichun law" userId="b86dcb3de433f1c2" providerId="Windows Live" clId="Web-{A9527344-8E8E-47CC-950C-04DF00DA17F2}" dt="2020-08-05T22:53:54.198" v="3" actId="20577"/>
      <pc:docMkLst>
        <pc:docMk/>
      </pc:docMkLst>
      <pc:sldChg chg="delSp modSp">
        <pc:chgData name="hoichun law" userId="b86dcb3de433f1c2" providerId="Windows Live" clId="Web-{A9527344-8E8E-47CC-950C-04DF00DA17F2}" dt="2020-08-05T22:53:53.744" v="1" actId="20577"/>
        <pc:sldMkLst>
          <pc:docMk/>
          <pc:sldMk cId="3221735472" sldId="264"/>
        </pc:sldMkLst>
        <pc:spChg chg="del">
          <ac:chgData name="hoichun law" userId="b86dcb3de433f1c2" providerId="Windows Live" clId="Web-{A9527344-8E8E-47CC-950C-04DF00DA17F2}" dt="2020-08-05T22:53:41.604" v="0"/>
          <ac:spMkLst>
            <pc:docMk/>
            <pc:sldMk cId="3221735472" sldId="264"/>
            <ac:spMk id="2" creationId="{3154D8A5-3F2D-47A0-9C3A-C2484D645105}"/>
          </ac:spMkLst>
        </pc:spChg>
        <pc:spChg chg="mod">
          <ac:chgData name="hoichun law" userId="b86dcb3de433f1c2" providerId="Windows Live" clId="Web-{A9527344-8E8E-47CC-950C-04DF00DA17F2}" dt="2020-08-05T22:53:53.744" v="1" actId="20577"/>
          <ac:spMkLst>
            <pc:docMk/>
            <pc:sldMk cId="3221735472" sldId="264"/>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8C1A9B-3223-41DB-8EC2-DAA8EAACAD03}" type="datetimeFigureOut">
              <a:rPr lang="en-US" smtClean="0"/>
              <a:t>8/5/2020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595726-EBAE-4483-B54F-5205AD4F381F}" type="slidenum">
              <a:rPr lang="en-US" smtClean="0"/>
              <a:t>‹#›</a:t>
            </a:fld>
            <a:endParaRPr lang="en-US"/>
          </a:p>
        </p:txBody>
      </p:sp>
    </p:spTree>
    <p:extLst>
      <p:ext uri="{BB962C8B-B14F-4D97-AF65-F5344CB8AC3E}">
        <p14:creationId xmlns:p14="http://schemas.microsoft.com/office/powerpoint/2010/main" val="3500860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Audiomentations</a:t>
            </a:r>
            <a:r>
              <a:rPr lang="en-US"/>
              <a:t> Library:  similar to </a:t>
            </a:r>
            <a:r>
              <a:rPr lang="en-US" err="1"/>
              <a:t>imgaug</a:t>
            </a:r>
            <a:r>
              <a:rPr lang="en-US"/>
              <a:t> for pictures.  - augmented the audio then converted to spectrograms instead of augmenting the spectrograms. Even though we could have operated on the spectrograms, many of the usual image augmentation techniques, including </a:t>
            </a:r>
            <a:r>
              <a:rPr lang="en-US" err="1"/>
              <a:t>flps</a:t>
            </a:r>
            <a:r>
              <a:rPr lang="en-US"/>
              <a:t> and rotations would not be appropriate. For image object identification, a cat is a cat whether it is looking left, right or is upside down. Doing the same to a spectrogram could fundamentally change the characteristics of a birdcall from rising to falling, or turning time into frequency and vice versa.</a:t>
            </a:r>
          </a:p>
          <a:p>
            <a:endParaRPr lang="en-US"/>
          </a:p>
          <a:p>
            <a:r>
              <a:rPr lang="en-US"/>
              <a:t>Four augmentations with varying levels, tuned to give the best results when combined with the </a:t>
            </a:r>
            <a:r>
              <a:rPr lang="en-US" err="1"/>
              <a:t>unaugmented</a:t>
            </a:r>
            <a:r>
              <a:rPr lang="en-US"/>
              <a:t> original data. Gaussian noise, at least at moderate levels was the most successful augmentation vs using just the </a:t>
            </a:r>
            <a:r>
              <a:rPr lang="en-US" err="1"/>
              <a:t>unaugmented</a:t>
            </a:r>
            <a:r>
              <a:rPr lang="en-US"/>
              <a:t> data set, bumping accuracy close to 80% on our trial model when combined with the </a:t>
            </a:r>
            <a:r>
              <a:rPr lang="en-US" err="1"/>
              <a:t>unaugmented</a:t>
            </a:r>
            <a:r>
              <a:rPr lang="en-US"/>
              <a:t> data, but all showed some improvements.</a:t>
            </a:r>
          </a:p>
          <a:p>
            <a:endParaRPr lang="en-US"/>
          </a:p>
          <a:p>
            <a:r>
              <a:rPr lang="en-US"/>
              <a:t>We were inspired by some articles on using </a:t>
            </a:r>
            <a:r>
              <a:rPr lang="en-US" err="1"/>
              <a:t>AutoEncoders</a:t>
            </a:r>
            <a:r>
              <a:rPr lang="en-US"/>
              <a:t> and Variational </a:t>
            </a:r>
            <a:r>
              <a:rPr lang="en-US" err="1"/>
              <a:t>AutoEncoders</a:t>
            </a:r>
            <a:r>
              <a:rPr lang="en-US"/>
              <a:t> as data augmentation tools.  In the time available, we were spectacularly unsuccessful.  The articles used MNIST digits as the example data set.  They </a:t>
            </a:r>
            <a:r>
              <a:rPr lang="en-US" err="1"/>
              <a:t>llimited</a:t>
            </a:r>
            <a:r>
              <a:rPr lang="en-US"/>
              <a:t> data spaces by collapsing the </a:t>
            </a:r>
            <a:r>
              <a:rPr lang="en-US" err="1"/>
              <a:t>colour</a:t>
            </a:r>
            <a:r>
              <a:rPr lang="en-US"/>
              <a:t> channels and quantizing to black/white – just as we did in the </a:t>
            </a:r>
            <a:r>
              <a:rPr lang="en-US" err="1"/>
              <a:t>homeworks</a:t>
            </a:r>
            <a:r>
              <a:rPr lang="en-US"/>
              <a:t> of W207.  For the spectrograms however, both </a:t>
            </a:r>
            <a:r>
              <a:rPr lang="en-US" err="1"/>
              <a:t>colour</a:t>
            </a:r>
            <a:r>
              <a:rPr lang="en-US"/>
              <a:t> and intensity are used to show frequency amplitudes. With all but the loudest and most “squawky” calls, this means virtually all info is lost, so we needed to continue with all </a:t>
            </a:r>
            <a:r>
              <a:rPr lang="en-US" err="1"/>
              <a:t>colour</a:t>
            </a:r>
            <a:r>
              <a:rPr lang="en-US"/>
              <a:t> channels intact. In our example, we had 224x224x4x8 bits of information (1.6M bits of information) per image compared with a quantized MNIST digit’s 784 bits. Even using convolutional techniques, we pushed the latent layer up to over 1000 nodes, and still were not able to get more acceptable results than this.  More research and probably much larger models than we tried would be needed to do this effectively for these larger images.  </a:t>
            </a:r>
          </a:p>
          <a:p>
            <a:endParaRPr lang="en-US"/>
          </a:p>
          <a:p>
            <a:r>
              <a:rPr lang="en-US"/>
              <a:t>Unlike the MNIST digit set that most available examples were based on, </a:t>
            </a:r>
          </a:p>
          <a:p>
            <a:endParaRPr lang="en-US"/>
          </a:p>
        </p:txBody>
      </p:sp>
      <p:sp>
        <p:nvSpPr>
          <p:cNvPr id="4" name="Slide Number Placeholder 3"/>
          <p:cNvSpPr>
            <a:spLocks noGrp="1"/>
          </p:cNvSpPr>
          <p:nvPr>
            <p:ph type="sldNum" sz="quarter" idx="5"/>
          </p:nvPr>
        </p:nvSpPr>
        <p:spPr/>
        <p:txBody>
          <a:bodyPr/>
          <a:lstStyle/>
          <a:p>
            <a:fld id="{EB595726-EBAE-4483-B54F-5205AD4F381F}" type="slidenum">
              <a:rPr lang="en-US" smtClean="0"/>
              <a:t>5</a:t>
            </a:fld>
            <a:endParaRPr lang="en-US"/>
          </a:p>
        </p:txBody>
      </p:sp>
    </p:spTree>
    <p:extLst>
      <p:ext uri="{BB962C8B-B14F-4D97-AF65-F5344CB8AC3E}">
        <p14:creationId xmlns:p14="http://schemas.microsoft.com/office/powerpoint/2010/main" val="1125645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724455"/>
            <a:ext cx="8246070" cy="1221639"/>
          </a:xfrm>
          <a:noFill/>
          <a:effectLst/>
        </p:spPr>
        <p:txBody>
          <a:bodyPr>
            <a:normAutofit/>
          </a:bodyPr>
          <a:lstStyle>
            <a:lvl1pPr algn="r">
              <a:defRPr sz="3600">
                <a:solidFill>
                  <a:srgbClr val="FBFF53"/>
                </a:solidFill>
                <a:effectLst>
                  <a:outerShdw blurRad="76200" dist="38100" dir="3000000" algn="ctr" rotWithShape="0">
                    <a:schemeClr val="tx1">
                      <a:alpha val="41000"/>
                    </a:schemeClr>
                  </a:outerShdw>
                </a:effectLst>
              </a:defRPr>
            </a:lvl1pPr>
          </a:lstStyle>
          <a:p>
            <a:r>
              <a:rPr lang="en-US"/>
              <a:t>Click to edit </a:t>
            </a:r>
            <a:br>
              <a:rPr lang="en-US"/>
            </a:br>
            <a:r>
              <a:rPr lang="en-US"/>
              <a:t>Master title style</a:t>
            </a:r>
          </a:p>
        </p:txBody>
      </p:sp>
      <p:sp>
        <p:nvSpPr>
          <p:cNvPr id="3" name="Subtitle 2"/>
          <p:cNvSpPr>
            <a:spLocks noGrp="1"/>
          </p:cNvSpPr>
          <p:nvPr>
            <p:ph type="subTitle" idx="1"/>
          </p:nvPr>
        </p:nvSpPr>
        <p:spPr>
          <a:xfrm>
            <a:off x="448965" y="3946095"/>
            <a:ext cx="8246070" cy="610820"/>
          </a:xfrm>
          <a:noFill/>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739290"/>
          </a:xfrm>
        </p:spPr>
        <p:txBody>
          <a:bodyPr>
            <a:normAutofit/>
          </a:bodyPr>
          <a:lstStyle>
            <a:lvl1pPr algn="r">
              <a:defRPr sz="3600" baseline="0">
                <a:solidFill>
                  <a:srgbClr val="FBFF53"/>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448966" y="1350111"/>
            <a:ext cx="8246070" cy="335950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4950" y="433880"/>
            <a:ext cx="5650085" cy="572644"/>
          </a:xfrm>
        </p:spPr>
        <p:txBody>
          <a:bodyPr>
            <a:normAutofit/>
          </a:bodyPr>
          <a:lstStyle>
            <a:lvl1pPr algn="l">
              <a:defRPr sz="3600">
                <a:solidFill>
                  <a:srgbClr val="FBFF53"/>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3044950" y="1198559"/>
            <a:ext cx="565008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1" cy="763525"/>
          </a:xfrm>
        </p:spPr>
        <p:txBody>
          <a:bodyPr>
            <a:normAutofit/>
          </a:bodyPr>
          <a:lstStyle>
            <a:lvl1pPr algn="r">
              <a:defRPr sz="3600" baseline="0">
                <a:solidFill>
                  <a:srgbClr val="FBFF53"/>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087040"/>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087040"/>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8/5/2020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3182571"/>
            <a:ext cx="8246070" cy="916229"/>
          </a:xfrm>
        </p:spPr>
        <p:txBody>
          <a:bodyPr/>
          <a:lstStyle/>
          <a:p>
            <a:r>
              <a:rPr lang="en-HK" b="1">
                <a:effectLst/>
              </a:rPr>
              <a:t>Cornell Birdcall Identification</a:t>
            </a:r>
            <a:endParaRPr lang="en-HK">
              <a:effectLst/>
            </a:endParaRPr>
          </a:p>
        </p:txBody>
      </p:sp>
      <p:sp>
        <p:nvSpPr>
          <p:cNvPr id="3" name="Subtitle 2"/>
          <p:cNvSpPr>
            <a:spLocks noGrp="1"/>
          </p:cNvSpPr>
          <p:nvPr>
            <p:ph type="subTitle" idx="1"/>
          </p:nvPr>
        </p:nvSpPr>
        <p:spPr/>
        <p:txBody>
          <a:bodyPr>
            <a:normAutofit/>
          </a:bodyPr>
          <a:lstStyle/>
          <a:p>
            <a:r>
              <a:rPr lang="en-HK" sz="1200"/>
              <a:t>Flying Toasters – Abhinav Sharma, James Byrne, Carlos Capellan, Isaac Law</a:t>
            </a:r>
          </a:p>
          <a:p>
            <a:r>
              <a:rPr lang="en-HK" sz="1200"/>
              <a:t>W251 Deep Learning in the Cloud and at the Edge</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Training</a:t>
            </a:r>
          </a:p>
        </p:txBody>
      </p:sp>
      <p:sp>
        <p:nvSpPr>
          <p:cNvPr id="3" name="Content Placeholder 2"/>
          <p:cNvSpPr>
            <a:spLocks noGrp="1"/>
          </p:cNvSpPr>
          <p:nvPr>
            <p:ph idx="1"/>
          </p:nvPr>
        </p:nvSpPr>
        <p:spPr>
          <a:xfrm>
            <a:off x="448966" y="1655520"/>
            <a:ext cx="8585397" cy="3167483"/>
          </a:xfrm>
        </p:spPr>
        <p:txBody>
          <a:bodyPr vert="horz" lIns="91440" tIns="45720" rIns="91440" bIns="45720" rtlCol="0" anchor="t">
            <a:normAutofit/>
          </a:bodyPr>
          <a:lstStyle/>
          <a:p>
            <a:endParaRPr lang="en-US" sz="2000">
              <a:cs typeface="Calibri"/>
            </a:endParaRPr>
          </a:p>
          <a:p>
            <a:endParaRPr lang="en-US" sz="2000">
              <a:cs typeface="Calibri"/>
            </a:endParaRPr>
          </a:p>
        </p:txBody>
      </p:sp>
      <p:sp>
        <p:nvSpPr>
          <p:cNvPr id="5" name="TextBox 4">
            <a:extLst>
              <a:ext uri="{FF2B5EF4-FFF2-40B4-BE49-F238E27FC236}">
                <a16:creationId xmlns:a16="http://schemas.microsoft.com/office/drawing/2014/main" id="{F31445F5-6389-4D0E-B29D-2BD5A2EAD269}"/>
              </a:ext>
            </a:extLst>
          </p:cNvPr>
          <p:cNvSpPr txBox="1"/>
          <p:nvPr/>
        </p:nvSpPr>
        <p:spPr>
          <a:xfrm>
            <a:off x="369690" y="1494831"/>
            <a:ext cx="823495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cs typeface="Calibri"/>
              </a:rPr>
              <a:t>Infrastructure Parameters</a:t>
            </a:r>
            <a:endParaRPr lang="en-US">
              <a:solidFill>
                <a:schemeClr val="bg1"/>
              </a:solidFill>
              <a:cs typeface="Calibri"/>
            </a:endParaRPr>
          </a:p>
          <a:p>
            <a:endParaRPr lang="en-US">
              <a:solidFill>
                <a:schemeClr val="bg1"/>
              </a:solidFill>
              <a:cs typeface="Calibri"/>
            </a:endParaRPr>
          </a:p>
          <a:p>
            <a:r>
              <a:rPr lang="en-US">
                <a:solidFill>
                  <a:schemeClr val="bg1"/>
                </a:solidFill>
                <a:cs typeface="Calibri"/>
              </a:rPr>
              <a:t>1.1. VM – Volta vs Tesla</a:t>
            </a:r>
            <a:endParaRPr lang="en-US">
              <a:solidFill>
                <a:schemeClr val="bg1"/>
              </a:solidFill>
            </a:endParaRPr>
          </a:p>
          <a:p>
            <a:r>
              <a:rPr lang="en-US">
                <a:solidFill>
                  <a:schemeClr val="bg1"/>
                </a:solidFill>
                <a:cs typeface="Calibri"/>
              </a:rPr>
              <a:t>1.2. Location of storage vs compute</a:t>
            </a:r>
          </a:p>
          <a:p>
            <a:r>
              <a:rPr lang="en-US">
                <a:solidFill>
                  <a:schemeClr val="bg1"/>
                </a:solidFill>
                <a:cs typeface="Calibri"/>
              </a:rPr>
              <a:t>1.3. GPU settings – Memory as needed, TF visibility</a:t>
            </a:r>
          </a:p>
          <a:p>
            <a:r>
              <a:rPr lang="en-US">
                <a:solidFill>
                  <a:schemeClr val="bg1"/>
                </a:solidFill>
                <a:cs typeface="Calibri"/>
              </a:rPr>
              <a:t>1.4. CUDNN</a:t>
            </a:r>
          </a:p>
          <a:p>
            <a:endParaRPr lang="en-US">
              <a:solidFill>
                <a:schemeClr val="bg1"/>
              </a:solidFill>
              <a:cs typeface="Calibri"/>
            </a:endParaRPr>
          </a:p>
          <a:p>
            <a:endParaRPr lang="en-US" b="1">
              <a:solidFill>
                <a:schemeClr val="bg1"/>
              </a:solidFill>
              <a:cs typeface="Calibri"/>
            </a:endParaRPr>
          </a:p>
        </p:txBody>
      </p:sp>
    </p:spTree>
    <p:extLst>
      <p:ext uri="{BB962C8B-B14F-4D97-AF65-F5344CB8AC3E}">
        <p14:creationId xmlns:p14="http://schemas.microsoft.com/office/powerpoint/2010/main" val="61461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Training</a:t>
            </a:r>
          </a:p>
        </p:txBody>
      </p:sp>
      <p:sp>
        <p:nvSpPr>
          <p:cNvPr id="3" name="Content Placeholder 2"/>
          <p:cNvSpPr>
            <a:spLocks noGrp="1"/>
          </p:cNvSpPr>
          <p:nvPr>
            <p:ph idx="1"/>
          </p:nvPr>
        </p:nvSpPr>
        <p:spPr>
          <a:xfrm>
            <a:off x="448966" y="1655520"/>
            <a:ext cx="8585397" cy="3167483"/>
          </a:xfrm>
        </p:spPr>
        <p:txBody>
          <a:bodyPr vert="horz" lIns="91440" tIns="45720" rIns="91440" bIns="45720" rtlCol="0" anchor="t">
            <a:normAutofit/>
          </a:bodyPr>
          <a:lstStyle/>
          <a:p>
            <a:r>
              <a:rPr lang="en-US" sz="2000">
                <a:ea typeface="+mn-lt"/>
                <a:cs typeface="+mn-lt"/>
              </a:rPr>
              <a:t>Larger models tend to overfit (ResNet, PNasNet, InceptionNet V3, EfficientNet B7) given the amount of traning data</a:t>
            </a:r>
            <a:endParaRPr lang="en-US"/>
          </a:p>
          <a:p>
            <a:r>
              <a:rPr lang="en-US" sz="2000">
                <a:ea typeface="+mn-lt"/>
                <a:cs typeface="+mn-lt"/>
              </a:rPr>
              <a:t>EfficientNet is well suited for this task – compound scaling, inverted residual blocks, swish activation</a:t>
            </a:r>
          </a:p>
          <a:p>
            <a:pPr marL="0" indent="0">
              <a:buNone/>
            </a:pPr>
            <a:endParaRPr lang="en-US" sz="2000">
              <a:cs typeface="Calibri"/>
            </a:endParaRPr>
          </a:p>
          <a:p>
            <a:r>
              <a:rPr lang="en-US" sz="2000">
                <a:cs typeface="Calibri"/>
              </a:rPr>
              <a:t>Transfer Learning is fairly robust on headless generalized image classification models</a:t>
            </a:r>
          </a:p>
          <a:p>
            <a:r>
              <a:rPr lang="en-US" sz="2000">
                <a:cs typeface="Calibri"/>
              </a:rPr>
              <a:t>Always keep the compute and data close to each other and limit augmentations during training time!</a:t>
            </a:r>
          </a:p>
          <a:p>
            <a:endParaRPr lang="en-US" sz="2000">
              <a:cs typeface="Calibri"/>
            </a:endParaRPr>
          </a:p>
        </p:txBody>
      </p:sp>
    </p:spTree>
    <p:extLst>
      <p:ext uri="{BB962C8B-B14F-4D97-AF65-F5344CB8AC3E}">
        <p14:creationId xmlns:p14="http://schemas.microsoft.com/office/powerpoint/2010/main" val="49555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olidFill>
                  <a:schemeClr val="bg1"/>
                </a:solidFill>
              </a:rPr>
              <a:t>Edge Inference Demo</a:t>
            </a:r>
          </a:p>
        </p:txBody>
      </p:sp>
    </p:spTree>
    <p:extLst>
      <p:ext uri="{BB962C8B-B14F-4D97-AF65-F5344CB8AC3E}">
        <p14:creationId xmlns:p14="http://schemas.microsoft.com/office/powerpoint/2010/main" val="3221735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t>Conclusion</a:t>
            </a:r>
          </a:p>
        </p:txBody>
      </p:sp>
      <p:sp>
        <p:nvSpPr>
          <p:cNvPr id="3" name="Content Placeholder 2">
            <a:extLst>
              <a:ext uri="{FF2B5EF4-FFF2-40B4-BE49-F238E27FC236}">
                <a16:creationId xmlns:a16="http://schemas.microsoft.com/office/drawing/2014/main" id="{C953F641-A97D-5B4B-96B7-A0BBA423B706}"/>
              </a:ext>
            </a:extLst>
          </p:cNvPr>
          <p:cNvSpPr>
            <a:spLocks noGrp="1"/>
          </p:cNvSpPr>
          <p:nvPr>
            <p:ph idx="1"/>
          </p:nvPr>
        </p:nvSpPr>
        <p:spPr/>
        <p:txBody>
          <a:bodyPr vert="horz" lIns="91440" tIns="45720" rIns="91440" bIns="45720" rtlCol="0" anchor="t">
            <a:normAutofit/>
          </a:bodyPr>
          <a:lstStyle/>
          <a:p>
            <a:r>
              <a:rPr lang="en-US"/>
              <a:t>Potential Further Work On:</a:t>
            </a:r>
          </a:p>
          <a:p>
            <a:pPr lvl="1"/>
            <a:r>
              <a:rPr lang="en-US"/>
              <a:t>Inference Calibration</a:t>
            </a:r>
            <a:endParaRPr lang="en-US">
              <a:cs typeface="Calibri"/>
            </a:endParaRPr>
          </a:p>
          <a:p>
            <a:pPr lvl="1"/>
            <a:r>
              <a:rPr lang="en-US"/>
              <a:t>Multi-instance and Null Support</a:t>
            </a:r>
            <a:endParaRPr lang="en-US">
              <a:cs typeface="Calibri"/>
            </a:endParaRPr>
          </a:p>
          <a:p>
            <a:pPr lvl="1"/>
            <a:r>
              <a:rPr lang="en-US">
                <a:cs typeface="Calibri"/>
              </a:rPr>
              <a:t>LSTM classification based model</a:t>
            </a:r>
          </a:p>
          <a:p>
            <a:pPr lvl="1"/>
            <a:endParaRPr lang="en-US">
              <a:cs typeface="Calibri"/>
            </a:endParaRPr>
          </a:p>
        </p:txBody>
      </p:sp>
    </p:spTree>
    <p:extLst>
      <p:ext uri="{BB962C8B-B14F-4D97-AF65-F5344CB8AC3E}">
        <p14:creationId xmlns:p14="http://schemas.microsoft.com/office/powerpoint/2010/main" val="1987870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3182571"/>
            <a:ext cx="8246070" cy="916229"/>
          </a:xfrm>
        </p:spPr>
        <p:txBody>
          <a:bodyPr/>
          <a:lstStyle/>
          <a:p>
            <a:r>
              <a:rPr lang="en-HK" b="1">
                <a:effectLst/>
              </a:rPr>
              <a:t>Q &amp; A</a:t>
            </a:r>
            <a:endParaRPr lang="en-HK">
              <a:effectLst/>
            </a:endParaRPr>
          </a:p>
        </p:txBody>
      </p:sp>
    </p:spTree>
    <p:extLst>
      <p:ext uri="{BB962C8B-B14F-4D97-AF65-F5344CB8AC3E}">
        <p14:creationId xmlns:p14="http://schemas.microsoft.com/office/powerpoint/2010/main" val="237266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a:xfrm>
            <a:off x="448966" y="1655520"/>
            <a:ext cx="8246070" cy="2595984"/>
          </a:xfrm>
        </p:spPr>
        <p:txBody>
          <a:bodyPr>
            <a:normAutofit/>
          </a:bodyPr>
          <a:lstStyle/>
          <a:p>
            <a:r>
              <a:rPr lang="en-US" sz="2000"/>
              <a:t>Kaggle Competition</a:t>
            </a:r>
          </a:p>
          <a:p>
            <a:r>
              <a:rPr lang="en-US" sz="2000"/>
              <a:t>Identify bird species from birdcall</a:t>
            </a:r>
          </a:p>
          <a:p>
            <a:r>
              <a:rPr lang="en-US" sz="2000"/>
              <a:t>Bird species is good indicator of environmental pollution</a:t>
            </a:r>
          </a:p>
          <a:p>
            <a:r>
              <a:rPr lang="en-US" sz="2000"/>
              <a:t>264 bird species with 21,375 audio in original data set</a:t>
            </a:r>
          </a:p>
          <a:p>
            <a:r>
              <a:rPr lang="en-US" sz="2000"/>
              <a:t>Extensive analysis on 20 bird species and a final training on all 264 species</a:t>
            </a:r>
          </a:p>
          <a:p>
            <a:r>
              <a:rPr lang="en-US" sz="2000"/>
              <a:t>Develop an edge device for bird classification at flexible locations</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t>Exploratory Data Analysis</a:t>
            </a:r>
          </a:p>
        </p:txBody>
      </p:sp>
      <p:pic>
        <p:nvPicPr>
          <p:cNvPr id="9" name="Picture 8" descr="A screenshot of a cell phone&#10;&#10;Description automatically generated">
            <a:extLst>
              <a:ext uri="{FF2B5EF4-FFF2-40B4-BE49-F238E27FC236}">
                <a16:creationId xmlns:a16="http://schemas.microsoft.com/office/drawing/2014/main" id="{7C5C95A9-E849-7044-9911-5EE648F8E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949" y="1197405"/>
            <a:ext cx="5240101" cy="1832460"/>
          </a:xfrm>
          <a:prstGeom prst="rect">
            <a:avLst/>
          </a:prstGeom>
        </p:spPr>
      </p:pic>
      <p:pic>
        <p:nvPicPr>
          <p:cNvPr id="11" name="Picture 10" descr="A picture containing clock&#10;&#10;Description automatically generated">
            <a:extLst>
              <a:ext uri="{FF2B5EF4-FFF2-40B4-BE49-F238E27FC236}">
                <a16:creationId xmlns:a16="http://schemas.microsoft.com/office/drawing/2014/main" id="{229782DC-8934-D24A-8B4C-17B6933F8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4950" y="3182570"/>
            <a:ext cx="5240100" cy="1729285"/>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t>Mel Spectrogram</a:t>
            </a:r>
          </a:p>
        </p:txBody>
      </p:sp>
      <p:pic>
        <p:nvPicPr>
          <p:cNvPr id="7" name="Picture 6" descr="A picture containing monitor, looking, clock, different&#10;&#10;Description automatically generated">
            <a:extLst>
              <a:ext uri="{FF2B5EF4-FFF2-40B4-BE49-F238E27FC236}">
                <a16:creationId xmlns:a16="http://schemas.microsoft.com/office/drawing/2014/main" id="{859DEDFF-19D1-9049-A316-5204A3323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245" y="1197405"/>
            <a:ext cx="6152413" cy="2748690"/>
          </a:xfrm>
          <a:prstGeom prst="rect">
            <a:avLst/>
          </a:prstGeom>
        </p:spPr>
      </p:pic>
    </p:spTree>
    <p:extLst>
      <p:ext uri="{BB962C8B-B14F-4D97-AF65-F5344CB8AC3E}">
        <p14:creationId xmlns:p14="http://schemas.microsoft.com/office/powerpoint/2010/main" val="86674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t>Data Augmentation</a:t>
            </a:r>
          </a:p>
        </p:txBody>
      </p:sp>
      <p:grpSp>
        <p:nvGrpSpPr>
          <p:cNvPr id="18" name="Group 17">
            <a:extLst>
              <a:ext uri="{FF2B5EF4-FFF2-40B4-BE49-F238E27FC236}">
                <a16:creationId xmlns:a16="http://schemas.microsoft.com/office/drawing/2014/main" id="{15BEA815-0F0A-40B4-817F-4E82A92A3A7A}"/>
              </a:ext>
            </a:extLst>
          </p:cNvPr>
          <p:cNvGrpSpPr/>
          <p:nvPr/>
        </p:nvGrpSpPr>
        <p:grpSpPr>
          <a:xfrm>
            <a:off x="3270577" y="1361269"/>
            <a:ext cx="976336" cy="1176898"/>
            <a:chOff x="2795884" y="1037080"/>
            <a:chExt cx="976336" cy="1176898"/>
          </a:xfrm>
        </p:grpSpPr>
        <p:pic>
          <p:nvPicPr>
            <p:cNvPr id="2" name="Picture 1">
              <a:extLst>
                <a:ext uri="{FF2B5EF4-FFF2-40B4-BE49-F238E27FC236}">
                  <a16:creationId xmlns:a16="http://schemas.microsoft.com/office/drawing/2014/main" id="{5B063D29-3E5A-4ED4-9357-88566A815B70}"/>
                </a:ext>
              </a:extLst>
            </p:cNvPr>
            <p:cNvPicPr>
              <a:picLocks/>
            </p:cNvPicPr>
            <p:nvPr/>
          </p:nvPicPr>
          <p:blipFill>
            <a:blip r:embed="rId3"/>
            <a:stretch>
              <a:fillRect/>
            </a:stretch>
          </p:blipFill>
          <p:spPr>
            <a:xfrm>
              <a:off x="2795884" y="1037080"/>
              <a:ext cx="914400" cy="914400"/>
            </a:xfrm>
            <a:prstGeom prst="rect">
              <a:avLst/>
            </a:prstGeom>
            <a:ln>
              <a:solidFill>
                <a:schemeClr val="bg1"/>
              </a:solidFill>
            </a:ln>
          </p:spPr>
        </p:pic>
        <p:sp>
          <p:nvSpPr>
            <p:cNvPr id="5" name="TextBox 4">
              <a:extLst>
                <a:ext uri="{FF2B5EF4-FFF2-40B4-BE49-F238E27FC236}">
                  <a16:creationId xmlns:a16="http://schemas.microsoft.com/office/drawing/2014/main" id="{2CB18FB8-C948-4CB8-8973-EA79CCA58FE0}"/>
                </a:ext>
              </a:extLst>
            </p:cNvPr>
            <p:cNvSpPr txBox="1"/>
            <p:nvPr/>
          </p:nvSpPr>
          <p:spPr>
            <a:xfrm>
              <a:off x="2795885" y="1952368"/>
              <a:ext cx="976335" cy="261610"/>
            </a:xfrm>
            <a:prstGeom prst="rect">
              <a:avLst/>
            </a:prstGeom>
            <a:noFill/>
          </p:spPr>
          <p:txBody>
            <a:bodyPr wrap="square" rtlCol="0">
              <a:spAutoFit/>
            </a:bodyPr>
            <a:lstStyle/>
            <a:p>
              <a:pPr algn="ctr"/>
              <a:r>
                <a:rPr lang="en-US" sz="1100">
                  <a:solidFill>
                    <a:schemeClr val="bg1"/>
                  </a:solidFill>
                </a:rPr>
                <a:t>Original</a:t>
              </a:r>
            </a:p>
          </p:txBody>
        </p:sp>
      </p:grpSp>
      <p:grpSp>
        <p:nvGrpSpPr>
          <p:cNvPr id="19" name="Group 18">
            <a:extLst>
              <a:ext uri="{FF2B5EF4-FFF2-40B4-BE49-F238E27FC236}">
                <a16:creationId xmlns:a16="http://schemas.microsoft.com/office/drawing/2014/main" id="{859FC185-8283-4C79-BB23-B8EABF6AA6C7}"/>
              </a:ext>
            </a:extLst>
          </p:cNvPr>
          <p:cNvGrpSpPr/>
          <p:nvPr/>
        </p:nvGrpSpPr>
        <p:grpSpPr>
          <a:xfrm>
            <a:off x="4421892" y="1361269"/>
            <a:ext cx="976335" cy="1206566"/>
            <a:chOff x="3912622" y="1037080"/>
            <a:chExt cx="976335" cy="1206566"/>
          </a:xfrm>
        </p:grpSpPr>
        <p:pic>
          <p:nvPicPr>
            <p:cNvPr id="6" name="Picture 5">
              <a:extLst>
                <a:ext uri="{FF2B5EF4-FFF2-40B4-BE49-F238E27FC236}">
                  <a16:creationId xmlns:a16="http://schemas.microsoft.com/office/drawing/2014/main" id="{C65E26BB-6B84-4A1F-8D50-C07DE5CF856E}"/>
                </a:ext>
              </a:extLst>
            </p:cNvPr>
            <p:cNvPicPr>
              <a:picLocks/>
            </p:cNvPicPr>
            <p:nvPr/>
          </p:nvPicPr>
          <p:blipFill>
            <a:blip r:embed="rId4"/>
            <a:stretch>
              <a:fillRect/>
            </a:stretch>
          </p:blipFill>
          <p:spPr>
            <a:xfrm>
              <a:off x="3974557" y="1037080"/>
              <a:ext cx="914400" cy="914400"/>
            </a:xfrm>
            <a:prstGeom prst="rect">
              <a:avLst/>
            </a:prstGeom>
            <a:ln>
              <a:solidFill>
                <a:schemeClr val="bg1"/>
              </a:solidFill>
            </a:ln>
          </p:spPr>
        </p:pic>
        <p:sp>
          <p:nvSpPr>
            <p:cNvPr id="8" name="TextBox 7">
              <a:extLst>
                <a:ext uri="{FF2B5EF4-FFF2-40B4-BE49-F238E27FC236}">
                  <a16:creationId xmlns:a16="http://schemas.microsoft.com/office/drawing/2014/main" id="{A5753FEF-F52E-41CF-87E7-0A0047CD5B7A}"/>
                </a:ext>
              </a:extLst>
            </p:cNvPr>
            <p:cNvSpPr txBox="1"/>
            <p:nvPr/>
          </p:nvSpPr>
          <p:spPr>
            <a:xfrm>
              <a:off x="3912622" y="1982036"/>
              <a:ext cx="976335" cy="261610"/>
            </a:xfrm>
            <a:prstGeom prst="rect">
              <a:avLst/>
            </a:prstGeom>
            <a:noFill/>
          </p:spPr>
          <p:txBody>
            <a:bodyPr wrap="square" rtlCol="0">
              <a:spAutoFit/>
            </a:bodyPr>
            <a:lstStyle/>
            <a:p>
              <a:pPr algn="ctr"/>
              <a:r>
                <a:rPr lang="en-US" sz="1100">
                  <a:solidFill>
                    <a:schemeClr val="bg1"/>
                  </a:solidFill>
                </a:rPr>
                <a:t>Time Shift</a:t>
              </a:r>
            </a:p>
          </p:txBody>
        </p:sp>
      </p:grpSp>
      <p:grpSp>
        <p:nvGrpSpPr>
          <p:cNvPr id="20" name="Group 19">
            <a:extLst>
              <a:ext uri="{FF2B5EF4-FFF2-40B4-BE49-F238E27FC236}">
                <a16:creationId xmlns:a16="http://schemas.microsoft.com/office/drawing/2014/main" id="{636849F1-33F8-4EF4-AADD-300084DA6FB3}"/>
              </a:ext>
            </a:extLst>
          </p:cNvPr>
          <p:cNvGrpSpPr/>
          <p:nvPr/>
        </p:nvGrpSpPr>
        <p:grpSpPr>
          <a:xfrm>
            <a:off x="5573206" y="1361269"/>
            <a:ext cx="976335" cy="1369559"/>
            <a:chOff x="5153230" y="1043364"/>
            <a:chExt cx="976335" cy="1369559"/>
          </a:xfrm>
        </p:grpSpPr>
        <p:pic>
          <p:nvPicPr>
            <p:cNvPr id="9" name="Picture 8">
              <a:extLst>
                <a:ext uri="{FF2B5EF4-FFF2-40B4-BE49-F238E27FC236}">
                  <a16:creationId xmlns:a16="http://schemas.microsoft.com/office/drawing/2014/main" id="{8C9F8EDC-F678-46E1-9980-4D5D2BE9BED2}"/>
                </a:ext>
              </a:extLst>
            </p:cNvPr>
            <p:cNvPicPr>
              <a:picLocks/>
            </p:cNvPicPr>
            <p:nvPr/>
          </p:nvPicPr>
          <p:blipFill>
            <a:blip r:embed="rId5"/>
            <a:stretch>
              <a:fillRect/>
            </a:stretch>
          </p:blipFill>
          <p:spPr>
            <a:xfrm>
              <a:off x="5153230" y="1043364"/>
              <a:ext cx="914400" cy="914400"/>
            </a:xfrm>
            <a:prstGeom prst="rect">
              <a:avLst/>
            </a:prstGeom>
            <a:ln>
              <a:solidFill>
                <a:schemeClr val="bg1"/>
              </a:solidFill>
            </a:ln>
          </p:spPr>
        </p:pic>
        <p:sp>
          <p:nvSpPr>
            <p:cNvPr id="11" name="TextBox 10">
              <a:extLst>
                <a:ext uri="{FF2B5EF4-FFF2-40B4-BE49-F238E27FC236}">
                  <a16:creationId xmlns:a16="http://schemas.microsoft.com/office/drawing/2014/main" id="{8D3DB7AD-31A1-4FB8-A891-8A4FD13DA8BD}"/>
                </a:ext>
              </a:extLst>
            </p:cNvPr>
            <p:cNvSpPr txBox="1"/>
            <p:nvPr/>
          </p:nvSpPr>
          <p:spPr>
            <a:xfrm>
              <a:off x="5153230" y="1982036"/>
              <a:ext cx="976335" cy="430887"/>
            </a:xfrm>
            <a:prstGeom prst="rect">
              <a:avLst/>
            </a:prstGeom>
            <a:noFill/>
          </p:spPr>
          <p:txBody>
            <a:bodyPr wrap="square" rtlCol="0">
              <a:spAutoFit/>
            </a:bodyPr>
            <a:lstStyle/>
            <a:p>
              <a:pPr algn="ctr"/>
              <a:r>
                <a:rPr lang="en-US" sz="1100">
                  <a:solidFill>
                    <a:schemeClr val="bg1"/>
                  </a:solidFill>
                </a:rPr>
                <a:t>Frequency Shift</a:t>
              </a:r>
            </a:p>
          </p:txBody>
        </p:sp>
      </p:grpSp>
      <p:grpSp>
        <p:nvGrpSpPr>
          <p:cNvPr id="21" name="Group 20">
            <a:extLst>
              <a:ext uri="{FF2B5EF4-FFF2-40B4-BE49-F238E27FC236}">
                <a16:creationId xmlns:a16="http://schemas.microsoft.com/office/drawing/2014/main" id="{F355C580-7DEB-492C-B2A7-E65C2B1AA818}"/>
              </a:ext>
            </a:extLst>
          </p:cNvPr>
          <p:cNvGrpSpPr/>
          <p:nvPr/>
        </p:nvGrpSpPr>
        <p:grpSpPr>
          <a:xfrm>
            <a:off x="6724520" y="1361269"/>
            <a:ext cx="976335" cy="1192698"/>
            <a:chOff x="6269968" y="1048747"/>
            <a:chExt cx="976335" cy="1192698"/>
          </a:xfrm>
        </p:grpSpPr>
        <p:pic>
          <p:nvPicPr>
            <p:cNvPr id="12" name="Picture 11">
              <a:extLst>
                <a:ext uri="{FF2B5EF4-FFF2-40B4-BE49-F238E27FC236}">
                  <a16:creationId xmlns:a16="http://schemas.microsoft.com/office/drawing/2014/main" id="{2259F7F1-A9E6-41A6-A64D-2F2B1B027D79}"/>
                </a:ext>
              </a:extLst>
            </p:cNvPr>
            <p:cNvPicPr>
              <a:picLocks/>
            </p:cNvPicPr>
            <p:nvPr/>
          </p:nvPicPr>
          <p:blipFill>
            <a:blip r:embed="rId6"/>
            <a:stretch>
              <a:fillRect/>
            </a:stretch>
          </p:blipFill>
          <p:spPr>
            <a:xfrm>
              <a:off x="6331903" y="1048747"/>
              <a:ext cx="914400" cy="914400"/>
            </a:xfrm>
            <a:prstGeom prst="rect">
              <a:avLst/>
            </a:prstGeom>
            <a:ln>
              <a:solidFill>
                <a:schemeClr val="bg1"/>
              </a:solidFill>
            </a:ln>
          </p:spPr>
        </p:pic>
        <p:sp>
          <p:nvSpPr>
            <p:cNvPr id="14" name="TextBox 13">
              <a:extLst>
                <a:ext uri="{FF2B5EF4-FFF2-40B4-BE49-F238E27FC236}">
                  <a16:creationId xmlns:a16="http://schemas.microsoft.com/office/drawing/2014/main" id="{15563F46-8CD6-4EB6-861C-7CC2116AF946}"/>
                </a:ext>
              </a:extLst>
            </p:cNvPr>
            <p:cNvSpPr txBox="1"/>
            <p:nvPr/>
          </p:nvSpPr>
          <p:spPr>
            <a:xfrm>
              <a:off x="6269968" y="1979835"/>
              <a:ext cx="976335" cy="261610"/>
            </a:xfrm>
            <a:prstGeom prst="rect">
              <a:avLst/>
            </a:prstGeom>
            <a:noFill/>
          </p:spPr>
          <p:txBody>
            <a:bodyPr wrap="square" rtlCol="0">
              <a:spAutoFit/>
            </a:bodyPr>
            <a:lstStyle/>
            <a:p>
              <a:pPr algn="ctr"/>
              <a:r>
                <a:rPr lang="en-US" sz="1100">
                  <a:solidFill>
                    <a:schemeClr val="bg1"/>
                  </a:solidFill>
                </a:rPr>
                <a:t>Time Stretch</a:t>
              </a:r>
            </a:p>
          </p:txBody>
        </p:sp>
      </p:grpSp>
      <p:grpSp>
        <p:nvGrpSpPr>
          <p:cNvPr id="22" name="Group 21">
            <a:extLst>
              <a:ext uri="{FF2B5EF4-FFF2-40B4-BE49-F238E27FC236}">
                <a16:creationId xmlns:a16="http://schemas.microsoft.com/office/drawing/2014/main" id="{CCE97219-B8BC-41C1-963E-9EE3082AE1EF}"/>
              </a:ext>
            </a:extLst>
          </p:cNvPr>
          <p:cNvGrpSpPr/>
          <p:nvPr/>
        </p:nvGrpSpPr>
        <p:grpSpPr>
          <a:xfrm>
            <a:off x="7875834" y="1361269"/>
            <a:ext cx="976335" cy="1200557"/>
            <a:chOff x="7541543" y="1059791"/>
            <a:chExt cx="976335" cy="1200557"/>
          </a:xfrm>
        </p:grpSpPr>
        <p:pic>
          <p:nvPicPr>
            <p:cNvPr id="15" name="Picture 14">
              <a:extLst>
                <a:ext uri="{FF2B5EF4-FFF2-40B4-BE49-F238E27FC236}">
                  <a16:creationId xmlns:a16="http://schemas.microsoft.com/office/drawing/2014/main" id="{A2F5D994-8F2F-4AF4-8A57-563B39AAEC8D}"/>
                </a:ext>
              </a:extLst>
            </p:cNvPr>
            <p:cNvPicPr>
              <a:picLocks/>
            </p:cNvPicPr>
            <p:nvPr/>
          </p:nvPicPr>
          <p:blipFill>
            <a:blip r:embed="rId7"/>
            <a:stretch>
              <a:fillRect/>
            </a:stretch>
          </p:blipFill>
          <p:spPr>
            <a:xfrm>
              <a:off x="7572511" y="1059791"/>
              <a:ext cx="914400" cy="914400"/>
            </a:xfrm>
            <a:prstGeom prst="rect">
              <a:avLst/>
            </a:prstGeom>
            <a:ln>
              <a:solidFill>
                <a:schemeClr val="bg1"/>
              </a:solidFill>
            </a:ln>
          </p:spPr>
        </p:pic>
        <p:sp>
          <p:nvSpPr>
            <p:cNvPr id="17" name="TextBox 16">
              <a:extLst>
                <a:ext uri="{FF2B5EF4-FFF2-40B4-BE49-F238E27FC236}">
                  <a16:creationId xmlns:a16="http://schemas.microsoft.com/office/drawing/2014/main" id="{A56462EE-8269-4626-99EE-A67B705EFBE2}"/>
                </a:ext>
              </a:extLst>
            </p:cNvPr>
            <p:cNvSpPr txBox="1"/>
            <p:nvPr/>
          </p:nvSpPr>
          <p:spPr>
            <a:xfrm>
              <a:off x="7541543" y="1998738"/>
              <a:ext cx="976335" cy="261610"/>
            </a:xfrm>
            <a:prstGeom prst="rect">
              <a:avLst/>
            </a:prstGeom>
            <a:noFill/>
          </p:spPr>
          <p:txBody>
            <a:bodyPr wrap="square" rtlCol="0">
              <a:spAutoFit/>
            </a:bodyPr>
            <a:lstStyle/>
            <a:p>
              <a:pPr algn="ctr"/>
              <a:r>
                <a:rPr lang="en-US" sz="1100">
                  <a:solidFill>
                    <a:schemeClr val="bg1"/>
                  </a:solidFill>
                </a:rPr>
                <a:t>Noise</a:t>
              </a:r>
            </a:p>
          </p:txBody>
        </p:sp>
      </p:grpSp>
      <p:sp>
        <p:nvSpPr>
          <p:cNvPr id="23" name="Trapezoid 22">
            <a:extLst>
              <a:ext uri="{FF2B5EF4-FFF2-40B4-BE49-F238E27FC236}">
                <a16:creationId xmlns:a16="http://schemas.microsoft.com/office/drawing/2014/main" id="{66765BC8-80AC-4442-A5F3-B1B3B619A931}"/>
              </a:ext>
            </a:extLst>
          </p:cNvPr>
          <p:cNvSpPr/>
          <p:nvPr/>
        </p:nvSpPr>
        <p:spPr>
          <a:xfrm rot="5400000">
            <a:off x="4278873" y="3484522"/>
            <a:ext cx="1542404" cy="1011676"/>
          </a:xfrm>
          <a:prstGeom prst="trapezoid">
            <a:avLst>
              <a:gd name="adj" fmla="val 43269"/>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a:t>Encoder</a:t>
            </a:r>
          </a:p>
        </p:txBody>
      </p:sp>
      <p:sp>
        <p:nvSpPr>
          <p:cNvPr id="24" name="Rectangle 23">
            <a:extLst>
              <a:ext uri="{FF2B5EF4-FFF2-40B4-BE49-F238E27FC236}">
                <a16:creationId xmlns:a16="http://schemas.microsoft.com/office/drawing/2014/main" id="{65E931CA-CB0B-4EF4-84A4-5BB340D1FFA3}"/>
              </a:ext>
            </a:extLst>
          </p:cNvPr>
          <p:cNvSpPr/>
          <p:nvPr/>
        </p:nvSpPr>
        <p:spPr>
          <a:xfrm>
            <a:off x="5755192" y="3632849"/>
            <a:ext cx="354489" cy="668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a:t>Latent</a:t>
            </a:r>
          </a:p>
        </p:txBody>
      </p:sp>
      <p:sp>
        <p:nvSpPr>
          <p:cNvPr id="26" name="Trapezoid 25">
            <a:extLst>
              <a:ext uri="{FF2B5EF4-FFF2-40B4-BE49-F238E27FC236}">
                <a16:creationId xmlns:a16="http://schemas.microsoft.com/office/drawing/2014/main" id="{B0B2D882-8C92-493A-9D97-41A19045136F}"/>
              </a:ext>
            </a:extLst>
          </p:cNvPr>
          <p:cNvSpPr/>
          <p:nvPr/>
        </p:nvSpPr>
        <p:spPr>
          <a:xfrm rot="16200000" flipH="1">
            <a:off x="6043596" y="3484524"/>
            <a:ext cx="1542404" cy="1011676"/>
          </a:xfrm>
          <a:prstGeom prst="trapezoid">
            <a:avLst>
              <a:gd name="adj" fmla="val 44231"/>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a:t>Decoder</a:t>
            </a:r>
          </a:p>
        </p:txBody>
      </p:sp>
      <p:sp>
        <p:nvSpPr>
          <p:cNvPr id="27" name="TextBox 26">
            <a:extLst>
              <a:ext uri="{FF2B5EF4-FFF2-40B4-BE49-F238E27FC236}">
                <a16:creationId xmlns:a16="http://schemas.microsoft.com/office/drawing/2014/main" id="{564D6264-9EBE-4F04-855D-D218493B96B9}"/>
              </a:ext>
            </a:extLst>
          </p:cNvPr>
          <p:cNvSpPr txBox="1"/>
          <p:nvPr/>
        </p:nvSpPr>
        <p:spPr>
          <a:xfrm>
            <a:off x="5764920" y="4523364"/>
            <a:ext cx="485675" cy="523220"/>
          </a:xfrm>
          <a:prstGeom prst="rect">
            <a:avLst/>
          </a:prstGeom>
          <a:noFill/>
        </p:spPr>
        <p:txBody>
          <a:bodyPr wrap="square" rtlCol="0">
            <a:spAutoFit/>
          </a:bodyPr>
          <a:lstStyle/>
          <a:p>
            <a:r>
              <a:rPr lang="el-GR" sz="2800">
                <a:solidFill>
                  <a:schemeClr val="bg1"/>
                </a:solidFill>
              </a:rPr>
              <a:t>ε</a:t>
            </a:r>
            <a:endParaRPr lang="en-US" sz="2800">
              <a:solidFill>
                <a:schemeClr val="bg1"/>
              </a:solidFill>
            </a:endParaRPr>
          </a:p>
        </p:txBody>
      </p:sp>
      <p:cxnSp>
        <p:nvCxnSpPr>
          <p:cNvPr id="29" name="Straight Arrow Connector 28">
            <a:extLst>
              <a:ext uri="{FF2B5EF4-FFF2-40B4-BE49-F238E27FC236}">
                <a16:creationId xmlns:a16="http://schemas.microsoft.com/office/drawing/2014/main" id="{19E5E216-CCF2-4224-80E0-EA2A7C1CF8E0}"/>
              </a:ext>
            </a:extLst>
          </p:cNvPr>
          <p:cNvCxnSpPr>
            <a:cxnSpLocks/>
            <a:endCxn id="24" idx="2"/>
          </p:cNvCxnSpPr>
          <p:nvPr/>
        </p:nvCxnSpPr>
        <p:spPr>
          <a:xfrm flipV="1">
            <a:off x="5932436" y="4301647"/>
            <a:ext cx="1" cy="38604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descr="A picture containing food&#10;&#10;Description automatically generated">
            <a:extLst>
              <a:ext uri="{FF2B5EF4-FFF2-40B4-BE49-F238E27FC236}">
                <a16:creationId xmlns:a16="http://schemas.microsoft.com/office/drawing/2014/main" id="{725BA331-5B4C-43C5-B8AA-7281F0BB7E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9000" y="3219157"/>
            <a:ext cx="1560721" cy="1560721"/>
          </a:xfrm>
          <a:prstGeom prst="rect">
            <a:avLst/>
          </a:prstGeom>
        </p:spPr>
      </p:pic>
      <p:pic>
        <p:nvPicPr>
          <p:cNvPr id="34" name="Picture 33" descr="A picture containing building, window, lit, light&#10;&#10;Description automatically generated">
            <a:extLst>
              <a:ext uri="{FF2B5EF4-FFF2-40B4-BE49-F238E27FC236}">
                <a16:creationId xmlns:a16="http://schemas.microsoft.com/office/drawing/2014/main" id="{7A1A6595-2974-45FE-8F71-7EB47D6250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43468" y="3226012"/>
            <a:ext cx="1542404" cy="1542404"/>
          </a:xfrm>
          <a:prstGeom prst="rect">
            <a:avLst/>
          </a:prstGeom>
        </p:spPr>
      </p:pic>
      <p:sp>
        <p:nvSpPr>
          <p:cNvPr id="35" name="TextBox 34">
            <a:extLst>
              <a:ext uri="{FF2B5EF4-FFF2-40B4-BE49-F238E27FC236}">
                <a16:creationId xmlns:a16="http://schemas.microsoft.com/office/drawing/2014/main" id="{2CDD135D-3C0A-42D4-9020-1787AFCC4A3D}"/>
              </a:ext>
            </a:extLst>
          </p:cNvPr>
          <p:cNvSpPr txBox="1"/>
          <p:nvPr/>
        </p:nvSpPr>
        <p:spPr>
          <a:xfrm>
            <a:off x="3950140" y="2768802"/>
            <a:ext cx="4319081" cy="523220"/>
          </a:xfrm>
          <a:prstGeom prst="rect">
            <a:avLst/>
          </a:prstGeom>
        </p:spPr>
        <p:txBody>
          <a:bodyPr vert="horz" lIns="91440" tIns="45720" rIns="91440" bIns="45720" rtlCol="0" anchor="ctr">
            <a:normAutofit fontScale="82500" lnSpcReduction="10000"/>
          </a:bodyPr>
          <a:lstStyle>
            <a:lvl1pPr>
              <a:spcBef>
                <a:spcPct val="0"/>
              </a:spcBef>
              <a:buNone/>
              <a:defRPr sz="3600">
                <a:solidFill>
                  <a:srgbClr val="FBFF53"/>
                </a:solidFill>
                <a:effectLst>
                  <a:outerShdw blurRad="50800" dist="38100" dir="2700000" algn="tl" rotWithShape="0">
                    <a:prstClr val="black">
                      <a:alpha val="40000"/>
                    </a:prstClr>
                  </a:outerShdw>
                </a:effectLst>
                <a:latin typeface="+mj-lt"/>
                <a:ea typeface="+mj-ea"/>
                <a:cs typeface="+mj-cs"/>
              </a:defRPr>
            </a:lvl1pPr>
          </a:lstStyle>
          <a:p>
            <a:r>
              <a:rPr lang="en-US" sz="2000"/>
              <a:t>Convolutional Variational Autoencoder (CVAE)</a:t>
            </a:r>
          </a:p>
        </p:txBody>
      </p:sp>
      <p:sp>
        <p:nvSpPr>
          <p:cNvPr id="37" name="TextBox 36">
            <a:extLst>
              <a:ext uri="{FF2B5EF4-FFF2-40B4-BE49-F238E27FC236}">
                <a16:creationId xmlns:a16="http://schemas.microsoft.com/office/drawing/2014/main" id="{FE8EBA49-8463-41B6-9491-CC550B12435F}"/>
              </a:ext>
            </a:extLst>
          </p:cNvPr>
          <p:cNvSpPr txBox="1"/>
          <p:nvPr/>
        </p:nvSpPr>
        <p:spPr>
          <a:xfrm>
            <a:off x="4539949" y="877942"/>
            <a:ext cx="3263880" cy="523220"/>
          </a:xfrm>
          <a:prstGeom prst="rect">
            <a:avLst/>
          </a:prstGeom>
        </p:spPr>
        <p:txBody>
          <a:bodyPr vert="horz" lIns="91440" tIns="45720" rIns="91440" bIns="45720" rtlCol="0" anchor="ctr">
            <a:normAutofit fontScale="97500"/>
          </a:bodyPr>
          <a:lstStyle>
            <a:lvl1pPr>
              <a:spcBef>
                <a:spcPct val="0"/>
              </a:spcBef>
              <a:buNone/>
              <a:defRPr sz="3600">
                <a:solidFill>
                  <a:srgbClr val="FBFF53"/>
                </a:solidFill>
                <a:effectLst>
                  <a:outerShdw blurRad="50800" dist="38100" dir="2700000" algn="tl" rotWithShape="0">
                    <a:prstClr val="black">
                      <a:alpha val="40000"/>
                    </a:prstClr>
                  </a:outerShdw>
                </a:effectLst>
                <a:latin typeface="+mj-lt"/>
                <a:ea typeface="+mj-ea"/>
                <a:cs typeface="+mj-cs"/>
              </a:defRPr>
            </a:lvl1pPr>
          </a:lstStyle>
          <a:p>
            <a:r>
              <a:rPr lang="en-US" sz="2000"/>
              <a:t>Conventional Augmentation</a:t>
            </a:r>
          </a:p>
        </p:txBody>
      </p:sp>
    </p:spTree>
    <p:extLst>
      <p:ext uri="{BB962C8B-B14F-4D97-AF65-F5344CB8AC3E}">
        <p14:creationId xmlns:p14="http://schemas.microsoft.com/office/powerpoint/2010/main" val="2801319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26D3-2D8B-49BA-9E94-A988490CD7E1}"/>
              </a:ext>
            </a:extLst>
          </p:cNvPr>
          <p:cNvSpPr>
            <a:spLocks noGrp="1"/>
          </p:cNvSpPr>
          <p:nvPr>
            <p:ph type="title"/>
          </p:nvPr>
        </p:nvSpPr>
        <p:spPr/>
        <p:txBody>
          <a:bodyPr>
            <a:normAutofit fontScale="90000"/>
          </a:bodyPr>
          <a:lstStyle/>
          <a:p>
            <a:r>
              <a:rPr lang="en-US"/>
              <a:t>Problems with Quantization</a:t>
            </a:r>
          </a:p>
        </p:txBody>
      </p:sp>
      <p:sp>
        <p:nvSpPr>
          <p:cNvPr id="3" name="Content Placeholder 2">
            <a:extLst>
              <a:ext uri="{FF2B5EF4-FFF2-40B4-BE49-F238E27FC236}">
                <a16:creationId xmlns:a16="http://schemas.microsoft.com/office/drawing/2014/main" id="{30608E12-90FA-48EC-8D1B-3436D3C25A7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AADDFD8-C9F8-497C-B37A-6A42AD94E054}"/>
              </a:ext>
            </a:extLst>
          </p:cNvPr>
          <p:cNvPicPr>
            <a:picLocks noChangeAspect="1"/>
          </p:cNvPicPr>
          <p:nvPr/>
        </p:nvPicPr>
        <p:blipFill>
          <a:blip r:embed="rId2"/>
          <a:stretch>
            <a:fillRect/>
          </a:stretch>
        </p:blipFill>
        <p:spPr>
          <a:xfrm>
            <a:off x="3212535" y="1198558"/>
            <a:ext cx="5038887" cy="3511061"/>
          </a:xfrm>
          <a:prstGeom prst="rect">
            <a:avLst/>
          </a:prstGeom>
        </p:spPr>
      </p:pic>
    </p:spTree>
    <p:extLst>
      <p:ext uri="{BB962C8B-B14F-4D97-AF65-F5344CB8AC3E}">
        <p14:creationId xmlns:p14="http://schemas.microsoft.com/office/powerpoint/2010/main" val="505209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Training</a:t>
            </a:r>
          </a:p>
        </p:txBody>
      </p:sp>
      <p:sp>
        <p:nvSpPr>
          <p:cNvPr id="3" name="Content Placeholder 2"/>
          <p:cNvSpPr>
            <a:spLocks noGrp="1"/>
          </p:cNvSpPr>
          <p:nvPr>
            <p:ph idx="1"/>
          </p:nvPr>
        </p:nvSpPr>
        <p:spPr>
          <a:xfrm>
            <a:off x="448966" y="1655520"/>
            <a:ext cx="8424663" cy="2899593"/>
          </a:xfrm>
        </p:spPr>
        <p:txBody>
          <a:bodyPr vert="horz" lIns="91440" tIns="45720" rIns="91440" bIns="45720" rtlCol="0" anchor="t">
            <a:normAutofit lnSpcReduction="10000"/>
          </a:bodyPr>
          <a:lstStyle/>
          <a:p>
            <a:r>
              <a:rPr lang="en-US" sz="2000">
                <a:ea typeface="+mn-lt"/>
                <a:cs typeface="+mn-lt"/>
              </a:rPr>
              <a:t>Different birds have different patterns exhibited in Mel Spectrograms</a:t>
            </a:r>
            <a:endParaRPr lang="en-US"/>
          </a:p>
          <a:p>
            <a:r>
              <a:rPr lang="en-US" sz="2000">
                <a:ea typeface="+mn-lt"/>
                <a:cs typeface="+mn-lt"/>
              </a:rPr>
              <a:t>Pitch, frequency, intervals between sounds, intensity and amplitude</a:t>
            </a:r>
            <a:endParaRPr lang="en-US" sz="2000">
              <a:cs typeface="Calibri"/>
            </a:endParaRPr>
          </a:p>
          <a:p>
            <a:pPr marL="0" indent="0">
              <a:buNone/>
            </a:pPr>
            <a:endParaRPr lang="en-US" sz="2000">
              <a:cs typeface="Calibri"/>
            </a:endParaRPr>
          </a:p>
          <a:p>
            <a:r>
              <a:rPr lang="en-US" sz="2000">
                <a:cs typeface="Calibri"/>
              </a:rPr>
              <a:t>Train traditional image classifiers for classifying birds given spectrograms</a:t>
            </a:r>
          </a:p>
          <a:p>
            <a:r>
              <a:rPr lang="en-US" sz="2000" err="1">
                <a:cs typeface="Calibri"/>
              </a:rPr>
              <a:t>InceptionNet</a:t>
            </a:r>
            <a:r>
              <a:rPr lang="en-US" sz="2000">
                <a:cs typeface="Calibri"/>
              </a:rPr>
              <a:t>, ResNet, </a:t>
            </a:r>
            <a:r>
              <a:rPr lang="en-US" sz="2000" err="1">
                <a:cs typeface="Calibri"/>
              </a:rPr>
              <a:t>EfficientNet</a:t>
            </a:r>
            <a:r>
              <a:rPr lang="en-US" sz="2000">
                <a:cs typeface="Calibri"/>
              </a:rPr>
              <a:t>, MobileNet, </a:t>
            </a:r>
            <a:r>
              <a:rPr lang="en-US" sz="2000" err="1">
                <a:cs typeface="Calibri"/>
              </a:rPr>
              <a:t>PNasNet</a:t>
            </a:r>
          </a:p>
          <a:p>
            <a:r>
              <a:rPr lang="en-US" sz="2000">
                <a:cs typeface="Calibri"/>
              </a:rPr>
              <a:t>Generalized headless classifier (Transfer Learning) - testing "robustness"</a:t>
            </a:r>
          </a:p>
          <a:p>
            <a:endParaRPr lang="en-US" sz="2000">
              <a:cs typeface="Calibri"/>
            </a:endParaRPr>
          </a:p>
          <a:p>
            <a:r>
              <a:rPr lang="en-US" sz="2000">
                <a:cs typeface="Calibri"/>
              </a:rPr>
              <a:t>Training and Inference at the Edge (compact models)</a:t>
            </a:r>
          </a:p>
        </p:txBody>
      </p:sp>
    </p:spTree>
    <p:extLst>
      <p:ext uri="{BB962C8B-B14F-4D97-AF65-F5344CB8AC3E}">
        <p14:creationId xmlns:p14="http://schemas.microsoft.com/office/powerpoint/2010/main" val="361038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t>Model Training</a:t>
            </a:r>
          </a:p>
        </p:txBody>
      </p:sp>
      <p:graphicFrame>
        <p:nvGraphicFramePr>
          <p:cNvPr id="2" name="Table 4">
            <a:extLst>
              <a:ext uri="{FF2B5EF4-FFF2-40B4-BE49-F238E27FC236}">
                <a16:creationId xmlns:a16="http://schemas.microsoft.com/office/drawing/2014/main" id="{A1727B31-E321-479C-9026-3F10A62B9879}"/>
              </a:ext>
            </a:extLst>
          </p:cNvPr>
          <p:cNvGraphicFramePr>
            <a:graphicFrameLocks noGrp="1"/>
          </p:cNvGraphicFramePr>
          <p:nvPr>
            <p:ph idx="1"/>
            <p:extLst>
              <p:ext uri="{D42A27DB-BD31-4B8C-83A1-F6EECF244321}">
                <p14:modId xmlns:p14="http://schemas.microsoft.com/office/powerpoint/2010/main" val="3660914094"/>
              </p:ext>
            </p:extLst>
          </p:nvPr>
        </p:nvGraphicFramePr>
        <p:xfrm>
          <a:off x="3116263" y="171649"/>
          <a:ext cx="5649912" cy="4820920"/>
        </p:xfrm>
        <a:graphic>
          <a:graphicData uri="http://schemas.openxmlformats.org/drawingml/2006/table">
            <a:tbl>
              <a:tblPr firstRow="1" bandRow="1">
                <a:tableStyleId>{5C22544A-7EE6-4342-B048-85BDC9FD1C3A}</a:tableStyleId>
              </a:tblPr>
              <a:tblGrid>
                <a:gridCol w="2824956">
                  <a:extLst>
                    <a:ext uri="{9D8B030D-6E8A-4147-A177-3AD203B41FA5}">
                      <a16:colId xmlns:a16="http://schemas.microsoft.com/office/drawing/2014/main" val="2569075332"/>
                    </a:ext>
                  </a:extLst>
                </a:gridCol>
                <a:gridCol w="2824956">
                  <a:extLst>
                    <a:ext uri="{9D8B030D-6E8A-4147-A177-3AD203B41FA5}">
                      <a16:colId xmlns:a16="http://schemas.microsoft.com/office/drawing/2014/main" val="817408598"/>
                    </a:ext>
                  </a:extLst>
                </a:gridCol>
              </a:tblGrid>
              <a:tr h="370840">
                <a:tc>
                  <a:txBody>
                    <a:bodyPr/>
                    <a:lstStyle/>
                    <a:p>
                      <a:r>
                        <a:rPr lang="en-US"/>
                        <a:t>Model</a:t>
                      </a:r>
                    </a:p>
                  </a:txBody>
                  <a:tcPr/>
                </a:tc>
                <a:tc>
                  <a:txBody>
                    <a:bodyPr/>
                    <a:lstStyle/>
                    <a:p>
                      <a:r>
                        <a:rPr lang="en-US"/>
                        <a:t>Best Validation Accuracy</a:t>
                      </a:r>
                    </a:p>
                  </a:txBody>
                  <a:tcPr/>
                </a:tc>
                <a:extLst>
                  <a:ext uri="{0D108BD9-81ED-4DB2-BD59-A6C34878D82A}">
                    <a16:rowId xmlns:a16="http://schemas.microsoft.com/office/drawing/2014/main" val="2396982694"/>
                  </a:ext>
                </a:extLst>
              </a:tr>
              <a:tr h="370840">
                <a:tc>
                  <a:txBody>
                    <a:bodyPr/>
                    <a:lstStyle/>
                    <a:p>
                      <a:r>
                        <a:rPr lang="en-US"/>
                        <a:t>EfficientNetB1</a:t>
                      </a:r>
                    </a:p>
                  </a:txBody>
                  <a:tcPr/>
                </a:tc>
                <a:tc>
                  <a:txBody>
                    <a:bodyPr/>
                    <a:lstStyle/>
                    <a:p>
                      <a:pPr lvl="0">
                        <a:buNone/>
                      </a:pPr>
                      <a:r>
                        <a:rPr lang="en-US" sz="1800" b="0" i="0" u="none" strike="noStrike" noProof="0">
                          <a:latin typeface="Calibri"/>
                        </a:rPr>
                        <a:t>76.81</a:t>
                      </a:r>
                      <a:endParaRPr lang="en-US"/>
                    </a:p>
                  </a:txBody>
                  <a:tcPr/>
                </a:tc>
                <a:extLst>
                  <a:ext uri="{0D108BD9-81ED-4DB2-BD59-A6C34878D82A}">
                    <a16:rowId xmlns:a16="http://schemas.microsoft.com/office/drawing/2014/main" val="2665572316"/>
                  </a:ext>
                </a:extLst>
              </a:tr>
              <a:tr h="370840">
                <a:tc>
                  <a:txBody>
                    <a:bodyPr/>
                    <a:lstStyle/>
                    <a:p>
                      <a:r>
                        <a:rPr lang="en-US"/>
                        <a:t>EfficientNetB2</a:t>
                      </a:r>
                    </a:p>
                  </a:txBody>
                  <a:tcPr/>
                </a:tc>
                <a:tc>
                  <a:txBody>
                    <a:bodyPr/>
                    <a:lstStyle/>
                    <a:p>
                      <a:pPr lvl="0">
                        <a:buNone/>
                      </a:pPr>
                      <a:r>
                        <a:rPr lang="en-US" sz="1800" b="0" i="0" u="none" strike="noStrike" noProof="0">
                          <a:latin typeface="Calibri"/>
                        </a:rPr>
                        <a:t>62.21</a:t>
                      </a:r>
                      <a:endParaRPr lang="en-US"/>
                    </a:p>
                  </a:txBody>
                  <a:tcPr/>
                </a:tc>
                <a:extLst>
                  <a:ext uri="{0D108BD9-81ED-4DB2-BD59-A6C34878D82A}">
                    <a16:rowId xmlns:a16="http://schemas.microsoft.com/office/drawing/2014/main" val="2408357673"/>
                  </a:ext>
                </a:extLst>
              </a:tr>
              <a:tr h="370840">
                <a:tc>
                  <a:txBody>
                    <a:bodyPr/>
                    <a:lstStyle/>
                    <a:p>
                      <a:r>
                        <a:rPr lang="en-US" b="1"/>
                        <a:t>EfficientNetB3</a:t>
                      </a:r>
                    </a:p>
                  </a:txBody>
                  <a:tcPr/>
                </a:tc>
                <a:tc>
                  <a:txBody>
                    <a:bodyPr/>
                    <a:lstStyle/>
                    <a:p>
                      <a:pPr lvl="0">
                        <a:buNone/>
                      </a:pPr>
                      <a:r>
                        <a:rPr lang="en-US" sz="1800" b="1" i="0" u="none" strike="noStrike" noProof="0">
                          <a:latin typeface="Calibri"/>
                        </a:rPr>
                        <a:t>79.23</a:t>
                      </a:r>
                      <a:endParaRPr lang="en-US" b="1"/>
                    </a:p>
                  </a:txBody>
                  <a:tcPr/>
                </a:tc>
                <a:extLst>
                  <a:ext uri="{0D108BD9-81ED-4DB2-BD59-A6C34878D82A}">
                    <a16:rowId xmlns:a16="http://schemas.microsoft.com/office/drawing/2014/main" val="35929633"/>
                  </a:ext>
                </a:extLst>
              </a:tr>
              <a:tr h="370840">
                <a:tc>
                  <a:txBody>
                    <a:bodyPr/>
                    <a:lstStyle/>
                    <a:p>
                      <a:pPr lvl="0">
                        <a:buNone/>
                      </a:pPr>
                      <a:r>
                        <a:rPr lang="en-US" sz="1800" b="0" i="0" u="none" strike="noStrike" noProof="0">
                          <a:latin typeface="Calibri"/>
                        </a:rPr>
                        <a:t>EfficientNetB4</a:t>
                      </a:r>
                      <a:endParaRPr lang="en-US"/>
                    </a:p>
                  </a:txBody>
                  <a:tcPr/>
                </a:tc>
                <a:tc>
                  <a:txBody>
                    <a:bodyPr/>
                    <a:lstStyle/>
                    <a:p>
                      <a:pPr lvl="0">
                        <a:buNone/>
                      </a:pPr>
                      <a:r>
                        <a:rPr lang="en-US" sz="1800" b="0" i="0" u="none" strike="noStrike" noProof="0">
                          <a:latin typeface="Calibri"/>
                        </a:rPr>
                        <a:t>63.86</a:t>
                      </a:r>
                      <a:endParaRPr lang="en-US"/>
                    </a:p>
                  </a:txBody>
                  <a:tcPr/>
                </a:tc>
                <a:extLst>
                  <a:ext uri="{0D108BD9-81ED-4DB2-BD59-A6C34878D82A}">
                    <a16:rowId xmlns:a16="http://schemas.microsoft.com/office/drawing/2014/main" val="2321666368"/>
                  </a:ext>
                </a:extLst>
              </a:tr>
              <a:tr h="370840">
                <a:tc>
                  <a:txBody>
                    <a:bodyPr/>
                    <a:lstStyle/>
                    <a:p>
                      <a:pPr lvl="0">
                        <a:buNone/>
                      </a:pPr>
                      <a:r>
                        <a:rPr lang="en-US" sz="1800" b="1" i="0" u="none" strike="noStrike" noProof="0">
                          <a:latin typeface="Calibri"/>
                        </a:rPr>
                        <a:t>EfficientNetB5</a:t>
                      </a:r>
                      <a:endParaRPr lang="en-US" b="1"/>
                    </a:p>
                  </a:txBody>
                  <a:tcPr/>
                </a:tc>
                <a:tc>
                  <a:txBody>
                    <a:bodyPr/>
                    <a:lstStyle/>
                    <a:p>
                      <a:pPr lvl="0">
                        <a:buNone/>
                      </a:pPr>
                      <a:r>
                        <a:rPr lang="en-US" sz="1800" b="1" i="0" u="none" strike="noStrike" noProof="0">
                          <a:latin typeface="Calibri"/>
                        </a:rPr>
                        <a:t>80.47</a:t>
                      </a:r>
                      <a:endParaRPr lang="en-US" b="1"/>
                    </a:p>
                  </a:txBody>
                  <a:tcPr/>
                </a:tc>
                <a:extLst>
                  <a:ext uri="{0D108BD9-81ED-4DB2-BD59-A6C34878D82A}">
                    <a16:rowId xmlns:a16="http://schemas.microsoft.com/office/drawing/2014/main" val="3954955763"/>
                  </a:ext>
                </a:extLst>
              </a:tr>
              <a:tr h="370840">
                <a:tc>
                  <a:txBody>
                    <a:bodyPr/>
                    <a:lstStyle/>
                    <a:p>
                      <a:pPr lvl="0">
                        <a:buNone/>
                      </a:pPr>
                      <a:r>
                        <a:rPr lang="en-US" sz="1800" b="1" i="0" u="none" strike="noStrike" noProof="0">
                          <a:latin typeface="Calibri"/>
                        </a:rPr>
                        <a:t>EfficientNetB6</a:t>
                      </a:r>
                      <a:endParaRPr lang="en-US" b="1"/>
                    </a:p>
                  </a:txBody>
                  <a:tcPr/>
                </a:tc>
                <a:tc>
                  <a:txBody>
                    <a:bodyPr/>
                    <a:lstStyle/>
                    <a:p>
                      <a:pPr lvl="0">
                        <a:buNone/>
                      </a:pPr>
                      <a:r>
                        <a:rPr lang="en-US" sz="1800" b="1" i="0" u="none" strike="noStrike" noProof="0">
                          <a:latin typeface="Calibri"/>
                        </a:rPr>
                        <a:t>80.63</a:t>
                      </a:r>
                      <a:endParaRPr lang="en-US" b="1"/>
                    </a:p>
                  </a:txBody>
                  <a:tcPr/>
                </a:tc>
                <a:extLst>
                  <a:ext uri="{0D108BD9-81ED-4DB2-BD59-A6C34878D82A}">
                    <a16:rowId xmlns:a16="http://schemas.microsoft.com/office/drawing/2014/main" val="95219288"/>
                  </a:ext>
                </a:extLst>
              </a:tr>
              <a:tr h="370840">
                <a:tc>
                  <a:txBody>
                    <a:bodyPr/>
                    <a:lstStyle/>
                    <a:p>
                      <a:pPr lvl="0">
                        <a:buNone/>
                      </a:pPr>
                      <a:r>
                        <a:rPr lang="en-US" sz="1800" b="0" i="0" u="none" strike="noStrike" noProof="0">
                          <a:latin typeface="Calibri"/>
                        </a:rPr>
                        <a:t>EfficientNetB7</a:t>
                      </a:r>
                      <a:endParaRPr lang="en-US"/>
                    </a:p>
                  </a:txBody>
                  <a:tcPr/>
                </a:tc>
                <a:tc>
                  <a:txBody>
                    <a:bodyPr/>
                    <a:lstStyle/>
                    <a:p>
                      <a:pPr lvl="0">
                        <a:buNone/>
                      </a:pPr>
                      <a:r>
                        <a:rPr lang="en-US" sz="1800" b="0" i="0" u="none" strike="noStrike" noProof="0">
                          <a:latin typeface="Calibri"/>
                        </a:rPr>
                        <a:t>61.02</a:t>
                      </a:r>
                      <a:endParaRPr lang="en-US"/>
                    </a:p>
                  </a:txBody>
                  <a:tcPr/>
                </a:tc>
                <a:extLst>
                  <a:ext uri="{0D108BD9-81ED-4DB2-BD59-A6C34878D82A}">
                    <a16:rowId xmlns:a16="http://schemas.microsoft.com/office/drawing/2014/main" val="109527278"/>
                  </a:ext>
                </a:extLst>
              </a:tr>
              <a:tr h="370840">
                <a:tc>
                  <a:txBody>
                    <a:bodyPr/>
                    <a:lstStyle/>
                    <a:p>
                      <a:pPr lvl="0">
                        <a:buNone/>
                      </a:pPr>
                      <a:r>
                        <a:rPr lang="en-US" sz="1800" b="0" i="0" u="none" strike="noStrike" noProof="0">
                          <a:latin typeface="Calibri"/>
                        </a:rPr>
                        <a:t>InceptionNet V3</a:t>
                      </a:r>
                      <a:endParaRPr lang="en-US"/>
                    </a:p>
                  </a:txBody>
                  <a:tcPr/>
                </a:tc>
                <a:tc>
                  <a:txBody>
                    <a:bodyPr/>
                    <a:lstStyle/>
                    <a:p>
                      <a:pPr lvl="0">
                        <a:buNone/>
                      </a:pPr>
                      <a:r>
                        <a:rPr lang="en-US" sz="1800" b="0" i="0" u="none" strike="noStrike" noProof="0">
                          <a:latin typeface="Calibri"/>
                        </a:rPr>
                        <a:t>27.94</a:t>
                      </a:r>
                      <a:endParaRPr lang="en-US"/>
                    </a:p>
                  </a:txBody>
                  <a:tcPr/>
                </a:tc>
                <a:extLst>
                  <a:ext uri="{0D108BD9-81ED-4DB2-BD59-A6C34878D82A}">
                    <a16:rowId xmlns:a16="http://schemas.microsoft.com/office/drawing/2014/main" val="3825368593"/>
                  </a:ext>
                </a:extLst>
              </a:tr>
              <a:tr h="370840">
                <a:tc>
                  <a:txBody>
                    <a:bodyPr/>
                    <a:lstStyle/>
                    <a:p>
                      <a:pPr lvl="0">
                        <a:buNone/>
                      </a:pPr>
                      <a:r>
                        <a:rPr lang="en-US" sz="1800" b="0" i="0" u="none" strike="noStrike" noProof="0">
                          <a:latin typeface="Calibri"/>
                        </a:rPr>
                        <a:t>MobileNet V2</a:t>
                      </a:r>
                      <a:endParaRPr lang="en-US"/>
                    </a:p>
                  </a:txBody>
                  <a:tcPr/>
                </a:tc>
                <a:tc>
                  <a:txBody>
                    <a:bodyPr/>
                    <a:lstStyle/>
                    <a:p>
                      <a:pPr lvl="0">
                        <a:buNone/>
                      </a:pPr>
                      <a:r>
                        <a:rPr lang="en-US" sz="1800" b="0" i="0" u="none" strike="noStrike" noProof="0">
                          <a:latin typeface="Calibri"/>
                        </a:rPr>
                        <a:t>48.56</a:t>
                      </a:r>
                      <a:endParaRPr lang="en-US"/>
                    </a:p>
                  </a:txBody>
                  <a:tcPr/>
                </a:tc>
                <a:extLst>
                  <a:ext uri="{0D108BD9-81ED-4DB2-BD59-A6C34878D82A}">
                    <a16:rowId xmlns:a16="http://schemas.microsoft.com/office/drawing/2014/main" val="4213145551"/>
                  </a:ext>
                </a:extLst>
              </a:tr>
              <a:tr h="370840">
                <a:tc>
                  <a:txBody>
                    <a:bodyPr/>
                    <a:lstStyle/>
                    <a:p>
                      <a:pPr lvl="0">
                        <a:buNone/>
                      </a:pPr>
                      <a:r>
                        <a:rPr lang="en-US" sz="1800" b="0" i="0" u="none" strike="noStrike" noProof="0">
                          <a:latin typeface="Calibri"/>
                        </a:rPr>
                        <a:t>MobileNet V2 140 Layers</a:t>
                      </a:r>
                      <a:endParaRPr lang="en-US"/>
                    </a:p>
                  </a:txBody>
                  <a:tcPr/>
                </a:tc>
                <a:tc>
                  <a:txBody>
                    <a:bodyPr/>
                    <a:lstStyle/>
                    <a:p>
                      <a:r>
                        <a:rPr lang="en-US"/>
                        <a:t>40.37</a:t>
                      </a:r>
                    </a:p>
                  </a:txBody>
                  <a:tcPr/>
                </a:tc>
                <a:extLst>
                  <a:ext uri="{0D108BD9-81ED-4DB2-BD59-A6C34878D82A}">
                    <a16:rowId xmlns:a16="http://schemas.microsoft.com/office/drawing/2014/main" val="3418876560"/>
                  </a:ext>
                </a:extLst>
              </a:tr>
              <a:tr h="370840">
                <a:tc>
                  <a:txBody>
                    <a:bodyPr/>
                    <a:lstStyle/>
                    <a:p>
                      <a:pPr lvl="0">
                        <a:buNone/>
                      </a:pPr>
                      <a:r>
                        <a:rPr lang="en-US" sz="1800" b="0" i="0" u="none" strike="noStrike" noProof="0">
                          <a:latin typeface="Calibri"/>
                        </a:rPr>
                        <a:t>ResNet V2 152 Layers</a:t>
                      </a:r>
                      <a:endParaRPr lang="en-US"/>
                    </a:p>
                  </a:txBody>
                  <a:tcPr/>
                </a:tc>
                <a:tc>
                  <a:txBody>
                    <a:bodyPr/>
                    <a:lstStyle/>
                    <a:p>
                      <a:r>
                        <a:rPr lang="en-US"/>
                        <a:t>5.69</a:t>
                      </a:r>
                    </a:p>
                  </a:txBody>
                  <a:tcPr/>
                </a:tc>
                <a:extLst>
                  <a:ext uri="{0D108BD9-81ED-4DB2-BD59-A6C34878D82A}">
                    <a16:rowId xmlns:a16="http://schemas.microsoft.com/office/drawing/2014/main" val="2174989254"/>
                  </a:ext>
                </a:extLst>
              </a:tr>
              <a:tr h="370840">
                <a:tc>
                  <a:txBody>
                    <a:bodyPr/>
                    <a:lstStyle/>
                    <a:p>
                      <a:r>
                        <a:rPr lang="en-US"/>
                        <a:t>PNasNet</a:t>
                      </a:r>
                    </a:p>
                  </a:txBody>
                  <a:tcPr/>
                </a:tc>
                <a:tc>
                  <a:txBody>
                    <a:bodyPr/>
                    <a:lstStyle/>
                    <a:p>
                      <a:r>
                        <a:rPr lang="en-US"/>
                        <a:t>6.40</a:t>
                      </a:r>
                    </a:p>
                  </a:txBody>
                  <a:tcPr/>
                </a:tc>
                <a:extLst>
                  <a:ext uri="{0D108BD9-81ED-4DB2-BD59-A6C34878D82A}">
                    <a16:rowId xmlns:a16="http://schemas.microsoft.com/office/drawing/2014/main" val="1945430144"/>
                  </a:ext>
                </a:extLst>
              </a:tr>
            </a:tbl>
          </a:graphicData>
        </a:graphic>
      </p:graphicFrame>
    </p:spTree>
    <p:extLst>
      <p:ext uri="{BB962C8B-B14F-4D97-AF65-F5344CB8AC3E}">
        <p14:creationId xmlns:p14="http://schemas.microsoft.com/office/powerpoint/2010/main" val="2785786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Training</a:t>
            </a:r>
          </a:p>
        </p:txBody>
      </p:sp>
      <p:sp>
        <p:nvSpPr>
          <p:cNvPr id="3" name="Content Placeholder 2"/>
          <p:cNvSpPr>
            <a:spLocks noGrp="1"/>
          </p:cNvSpPr>
          <p:nvPr>
            <p:ph idx="1"/>
          </p:nvPr>
        </p:nvSpPr>
        <p:spPr>
          <a:xfrm>
            <a:off x="448966" y="1655520"/>
            <a:ext cx="8585397" cy="3167483"/>
          </a:xfrm>
        </p:spPr>
        <p:txBody>
          <a:bodyPr vert="horz" lIns="91440" tIns="45720" rIns="91440" bIns="45720" rtlCol="0" anchor="t">
            <a:normAutofit/>
          </a:bodyPr>
          <a:lstStyle/>
          <a:p>
            <a:endParaRPr lang="en-US" sz="2000">
              <a:cs typeface="Calibri"/>
            </a:endParaRPr>
          </a:p>
          <a:p>
            <a:endParaRPr lang="en-US" sz="2000">
              <a:cs typeface="Calibri"/>
            </a:endParaRPr>
          </a:p>
        </p:txBody>
      </p:sp>
      <p:sp>
        <p:nvSpPr>
          <p:cNvPr id="5" name="TextBox 4">
            <a:extLst>
              <a:ext uri="{FF2B5EF4-FFF2-40B4-BE49-F238E27FC236}">
                <a16:creationId xmlns:a16="http://schemas.microsoft.com/office/drawing/2014/main" id="{F31445F5-6389-4D0E-B29D-2BD5A2EAD269}"/>
              </a:ext>
            </a:extLst>
          </p:cNvPr>
          <p:cNvSpPr txBox="1"/>
          <p:nvPr/>
        </p:nvSpPr>
        <p:spPr>
          <a:xfrm>
            <a:off x="369690" y="1494831"/>
            <a:ext cx="823495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cs typeface="Calibri"/>
              </a:rPr>
              <a:t>Performance</a:t>
            </a:r>
            <a:r>
              <a:rPr lang="en-US">
                <a:solidFill>
                  <a:schemeClr val="bg1"/>
                </a:solidFill>
                <a:cs typeface="Calibri"/>
              </a:rPr>
              <a:t> </a:t>
            </a:r>
            <a:r>
              <a:rPr lang="en-US" b="1">
                <a:solidFill>
                  <a:schemeClr val="bg1"/>
                </a:solidFill>
                <a:ea typeface="+mn-lt"/>
                <a:cs typeface="+mn-lt"/>
              </a:rPr>
              <a:t>Parameter Tuning</a:t>
            </a:r>
            <a:endParaRPr lang="en-US">
              <a:solidFill>
                <a:schemeClr val="bg1"/>
              </a:solidFill>
              <a:cs typeface="Calibri"/>
            </a:endParaRPr>
          </a:p>
          <a:p>
            <a:endParaRPr lang="en-US" b="1">
              <a:solidFill>
                <a:schemeClr val="bg1"/>
              </a:solidFill>
              <a:cs typeface="Calibri"/>
            </a:endParaRPr>
          </a:p>
          <a:p>
            <a:r>
              <a:rPr lang="en-US">
                <a:solidFill>
                  <a:schemeClr val="bg1"/>
                </a:solidFill>
                <a:cs typeface="Calibri"/>
              </a:rPr>
              <a:t>1.1. CPU workers</a:t>
            </a:r>
          </a:p>
          <a:p>
            <a:r>
              <a:rPr lang="en-US">
                <a:solidFill>
                  <a:schemeClr val="bg1"/>
                </a:solidFill>
                <a:cs typeface="Calibri"/>
              </a:rPr>
              <a:t>1.2. Batch Size (larger models prone to OOM)</a:t>
            </a:r>
          </a:p>
          <a:p>
            <a:r>
              <a:rPr lang="en-US">
                <a:solidFill>
                  <a:schemeClr val="bg1"/>
                </a:solidFill>
                <a:cs typeface="Calibri"/>
              </a:rPr>
              <a:t>1.3. Optimizer</a:t>
            </a:r>
            <a:endParaRPr lang="en-US">
              <a:solidFill>
                <a:schemeClr val="bg1"/>
              </a:solidFill>
            </a:endParaRPr>
          </a:p>
          <a:p>
            <a:r>
              <a:rPr lang="en-US">
                <a:solidFill>
                  <a:schemeClr val="bg1"/>
                </a:solidFill>
                <a:cs typeface="Calibri"/>
              </a:rPr>
              <a:t>1.4. Augmentation (live vs offline)</a:t>
            </a:r>
          </a:p>
          <a:p>
            <a:r>
              <a:rPr lang="en-US">
                <a:solidFill>
                  <a:schemeClr val="bg1"/>
                </a:solidFill>
                <a:cs typeface="Calibri"/>
              </a:rPr>
              <a:t>1.5. Trainable Layers</a:t>
            </a:r>
          </a:p>
          <a:p>
            <a:r>
              <a:rPr lang="en-US">
                <a:solidFill>
                  <a:schemeClr val="bg1"/>
                </a:solidFill>
                <a:cs typeface="Calibri"/>
              </a:rPr>
              <a:t>1.6. Image Size</a:t>
            </a:r>
          </a:p>
          <a:p>
            <a:r>
              <a:rPr lang="en-US">
                <a:solidFill>
                  <a:schemeClr val="bg1"/>
                </a:solidFill>
                <a:cs typeface="Calibri"/>
              </a:rPr>
              <a:t>1.7. Epochs and Steps per Epoch</a:t>
            </a:r>
          </a:p>
          <a:p>
            <a:endParaRPr lang="en-US">
              <a:solidFill>
                <a:schemeClr val="bg1"/>
              </a:solidFill>
              <a:cs typeface="Calibri"/>
            </a:endParaRPr>
          </a:p>
          <a:p>
            <a:endParaRPr lang="en-US" b="1">
              <a:solidFill>
                <a:schemeClr val="bg1"/>
              </a:solidFill>
              <a:cs typeface="Calibri"/>
            </a:endParaRPr>
          </a:p>
        </p:txBody>
      </p:sp>
    </p:spTree>
    <p:extLst>
      <p:ext uri="{BB962C8B-B14F-4D97-AF65-F5344CB8AC3E}">
        <p14:creationId xmlns:p14="http://schemas.microsoft.com/office/powerpoint/2010/main" val="1241214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Cornell Birdcall Identification</vt:lpstr>
      <vt:lpstr>Introduction</vt:lpstr>
      <vt:lpstr>Exploratory Data Analysis</vt:lpstr>
      <vt:lpstr>Mel Spectrogram</vt:lpstr>
      <vt:lpstr>Data Augmentation</vt:lpstr>
      <vt:lpstr>Problems with Quantization</vt:lpstr>
      <vt:lpstr>Model Training</vt:lpstr>
      <vt:lpstr>Model Training</vt:lpstr>
      <vt:lpstr>Model Training</vt:lpstr>
      <vt:lpstr>Model Training</vt:lpstr>
      <vt:lpstr>Model Training</vt:lpstr>
      <vt:lpstr>Edge Inference Demo</vt:lpstr>
      <vt:lpstr>Conclusion</vt:lpstr>
      <vt:lpstr>Q &amp; 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revision>1</cp:revision>
  <dcterms:created xsi:type="dcterms:W3CDTF">2013-08-21T19:17:07Z</dcterms:created>
  <dcterms:modified xsi:type="dcterms:W3CDTF">2020-08-06T00:05:08Z</dcterms:modified>
</cp:coreProperties>
</file>