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4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2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0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DBAF-AA94-7B4F-A620-D77B1D005BF7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4C03-A831-F648-A95E-49C9A533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Using Processing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data logging, data visualization, and serial communication</a:t>
            </a:r>
          </a:p>
          <a:p>
            <a:endParaRPr lang="en-US" dirty="0"/>
          </a:p>
          <a:p>
            <a:r>
              <a:rPr lang="en-US" dirty="0" smtClean="0"/>
              <a:t>Orlando S. Hoilett</a:t>
            </a:r>
          </a:p>
          <a:p>
            <a:r>
              <a:rPr lang="en-US" dirty="0" smtClean="0"/>
              <a:t>Thursday, April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3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</a:p>
          <a:p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endParaRPr lang="en-US" dirty="0" smtClean="0"/>
          </a:p>
          <a:p>
            <a:r>
              <a:rPr lang="en-US" dirty="0" smtClean="0"/>
              <a:t>Java</a:t>
            </a:r>
          </a:p>
          <a:p>
            <a:endParaRPr lang="en-US" dirty="0" smtClean="0"/>
          </a:p>
          <a:p>
            <a:r>
              <a:rPr lang="en-US" dirty="0" smtClean="0"/>
              <a:t>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3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IAS_Processing_Serial_Interface_V_0_6_PIC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1" y="1829303"/>
            <a:ext cx="9167946" cy="31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3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Mood_V_0_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53"/>
            <a:ext cx="9144000" cy="59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setup()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Initialize a few standard variables</a:t>
            </a:r>
          </a:p>
          <a:p>
            <a:pPr marL="0" indent="0">
              <a:buNone/>
            </a:pPr>
            <a:r>
              <a:rPr lang="it-IT" b="1" dirty="0" err="1" smtClean="0"/>
              <a:t>size</a:t>
            </a:r>
            <a:r>
              <a:rPr lang="it-IT" b="1" dirty="0" smtClean="0"/>
              <a:t>(</a:t>
            </a:r>
            <a:r>
              <a:rPr lang="it-IT" b="1" dirty="0" err="1" smtClean="0"/>
              <a:t>width,height</a:t>
            </a:r>
            <a:r>
              <a:rPr lang="it-IT" b="1" dirty="0" smtClean="0"/>
              <a:t>); </a:t>
            </a:r>
          </a:p>
          <a:p>
            <a:pPr marL="0" indent="0">
              <a:buNone/>
            </a:pPr>
            <a:r>
              <a:rPr lang="it-IT" b="1" dirty="0"/>
              <a:t>b</a:t>
            </a:r>
            <a:r>
              <a:rPr lang="it-IT" b="1" dirty="0" smtClean="0"/>
              <a:t>ackground(</a:t>
            </a:r>
            <a:r>
              <a:rPr lang="it-IT" b="1" dirty="0" err="1" smtClean="0"/>
              <a:t>rgb</a:t>
            </a:r>
            <a:r>
              <a:rPr lang="it-IT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it-IT" b="1" dirty="0"/>
              <a:t>b</a:t>
            </a:r>
            <a:r>
              <a:rPr lang="it-IT" b="1" dirty="0" smtClean="0"/>
              <a:t>ackground(</a:t>
            </a:r>
            <a:r>
              <a:rPr lang="it-IT" b="1" dirty="0" err="1" smtClean="0"/>
              <a:t>r</a:t>
            </a:r>
            <a:r>
              <a:rPr lang="it-IT" b="1" dirty="0" smtClean="0"/>
              <a:t>, g, b)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draw()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68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Either enabled through standard serial functions such as:</a:t>
            </a:r>
          </a:p>
          <a:p>
            <a:pPr lvl="1"/>
            <a:r>
              <a:rPr lang="en-US" dirty="0" err="1" smtClean="0"/>
              <a:t>serial.read</a:t>
            </a:r>
            <a:r>
              <a:rPr lang="en-US" dirty="0" smtClean="0"/>
              <a:t>(), </a:t>
            </a:r>
            <a:r>
              <a:rPr lang="en-US" dirty="0" err="1" smtClean="0"/>
              <a:t>serial.readStringUntil</a:t>
            </a:r>
            <a:r>
              <a:rPr lang="en-US" dirty="0" smtClean="0"/>
              <a:t>(),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 </a:t>
            </a:r>
            <a:r>
              <a:rPr lang="en-US" smtClean="0"/>
              <a:t>specialized </a:t>
            </a:r>
            <a:r>
              <a:rPr lang="en-US" smtClean="0"/>
              <a:t>method </a:t>
            </a:r>
            <a:r>
              <a:rPr lang="en-US" dirty="0" smtClean="0"/>
              <a:t>called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serialEvent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01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Controls Through ControlP5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Buttons, sliders, textboxes,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Object-oriented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4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107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Using Processing</vt:lpstr>
      <vt:lpstr>Processing</vt:lpstr>
      <vt:lpstr>PowerPoint Presentation</vt:lpstr>
      <vt:lpstr>PowerPoint Presentation</vt:lpstr>
      <vt:lpstr>PowerPoint Presentation</vt:lpstr>
      <vt:lpstr>Serial Data Transmission</vt:lpstr>
      <vt:lpstr>User Controls Through ControlP5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Processing</dc:title>
  <dc:creator>Orlando Hoilett</dc:creator>
  <cp:lastModifiedBy>Orlando Hoilett</cp:lastModifiedBy>
  <cp:revision>10</cp:revision>
  <dcterms:created xsi:type="dcterms:W3CDTF">2017-04-06T04:14:34Z</dcterms:created>
  <dcterms:modified xsi:type="dcterms:W3CDTF">2017-04-06T14:19:27Z</dcterms:modified>
</cp:coreProperties>
</file>